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31"/>
  </p:notesMasterIdLst>
  <p:sldIdLst>
    <p:sldId id="310" r:id="rId5"/>
    <p:sldId id="308" r:id="rId6"/>
    <p:sldId id="291" r:id="rId7"/>
    <p:sldId id="364" r:id="rId8"/>
    <p:sldId id="3951" r:id="rId9"/>
    <p:sldId id="3963" r:id="rId10"/>
    <p:sldId id="3958" r:id="rId11"/>
    <p:sldId id="3964" r:id="rId12"/>
    <p:sldId id="3959" r:id="rId13"/>
    <p:sldId id="3965" r:id="rId14"/>
    <p:sldId id="3954" r:id="rId15"/>
    <p:sldId id="3950" r:id="rId16"/>
    <p:sldId id="3955" r:id="rId17"/>
    <p:sldId id="3956" r:id="rId18"/>
    <p:sldId id="3957" r:id="rId19"/>
    <p:sldId id="262" r:id="rId20"/>
    <p:sldId id="3966" r:id="rId21"/>
    <p:sldId id="3967" r:id="rId22"/>
    <p:sldId id="3941" r:id="rId23"/>
    <p:sldId id="3969" r:id="rId24"/>
    <p:sldId id="3947" r:id="rId25"/>
    <p:sldId id="3970" r:id="rId26"/>
    <p:sldId id="3971" r:id="rId27"/>
    <p:sldId id="274" r:id="rId28"/>
    <p:sldId id="3944" r:id="rId29"/>
    <p:sldId id="34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Nagar Koti, Poonam" initials="NKP" lastIdx="2" clrIdx="6">
    <p:extLst>
      <p:ext uri="{19B8F6BF-5375-455C-9EA6-DF929625EA0E}">
        <p15:presenceInfo xmlns:p15="http://schemas.microsoft.com/office/powerpoint/2012/main" userId="S::53852@icf.com::42830093-94f8-49a9-b6a8-c37b20ce4c82" providerId="AD"/>
      </p:ext>
    </p:extLst>
  </p:cmAuthor>
  <p:cmAuthor id="1" name="Mehta, Neal" initials="MN" lastIdx="58" clrIdx="0">
    <p:extLst>
      <p:ext uri="{19B8F6BF-5375-455C-9EA6-DF929625EA0E}">
        <p15:presenceInfo xmlns:p15="http://schemas.microsoft.com/office/powerpoint/2012/main" userId="S::35650@icf.com::0c5c49bf-31cb-46b8-a482-14c8e79244c2" providerId="AD"/>
      </p:ext>
    </p:extLst>
  </p:cmAuthor>
  <p:cmAuthor id="8" name="Suhag, Vikas" initials="SV" lastIdx="2" clrIdx="7">
    <p:extLst>
      <p:ext uri="{19B8F6BF-5375-455C-9EA6-DF929625EA0E}">
        <p15:presenceInfo xmlns:p15="http://schemas.microsoft.com/office/powerpoint/2012/main" userId="S::40467@icf.com::ab62fb65-b1c3-4c35-9c1d-bb7b0797a2cb" providerId="AD"/>
      </p:ext>
    </p:extLst>
  </p:cmAuthor>
  <p:cmAuthor id="2" name="Read, Jeremy" initials="RJ" lastIdx="1" clrIdx="1">
    <p:extLst>
      <p:ext uri="{19B8F6BF-5375-455C-9EA6-DF929625EA0E}">
        <p15:presenceInfo xmlns:p15="http://schemas.microsoft.com/office/powerpoint/2012/main" userId="S::42141@icf.com::752bc47b-9b72-4755-984c-c5216b48465d" providerId="AD"/>
      </p:ext>
    </p:extLst>
  </p:cmAuthor>
  <p:cmAuthor id="9" name="Girotto, Valentina" initials="GV" lastIdx="2" clrIdx="8">
    <p:extLst>
      <p:ext uri="{19B8F6BF-5375-455C-9EA6-DF929625EA0E}">
        <p15:presenceInfo xmlns:p15="http://schemas.microsoft.com/office/powerpoint/2012/main" userId="S::39839@icf.com::77ce2c77-05c7-4dbb-8bea-59d1dcc12df9" providerId="AD"/>
      </p:ext>
    </p:extLst>
  </p:cmAuthor>
  <p:cmAuthor id="3" name="Crowther, Helena" initials="CH" lastIdx="26" clrIdx="2">
    <p:extLst>
      <p:ext uri="{19B8F6BF-5375-455C-9EA6-DF929625EA0E}">
        <p15:presenceInfo xmlns:p15="http://schemas.microsoft.com/office/powerpoint/2012/main" userId="S::42155@icf.com::3e4bcaa3-f239-4842-8064-030d31ef9f7e" providerId="AD"/>
      </p:ext>
    </p:extLst>
  </p:cmAuthor>
  <p:cmAuthor id="4" name="Evangelidis, Xander" initials="EX" lastIdx="4" clrIdx="3">
    <p:extLst>
      <p:ext uri="{19B8F6BF-5375-455C-9EA6-DF929625EA0E}">
        <p15:presenceInfo xmlns:p15="http://schemas.microsoft.com/office/powerpoint/2012/main" userId="S::41286@icf.com::4a8f06d2-ad21-46dd-a514-2b3113d9a80c" providerId="AD"/>
      </p:ext>
    </p:extLst>
  </p:cmAuthor>
  <p:cmAuthor id="5" name="Gibbons, Aaron" initials="GA" lastIdx="5" clrIdx="4">
    <p:extLst>
      <p:ext uri="{19B8F6BF-5375-455C-9EA6-DF929625EA0E}">
        <p15:presenceInfo xmlns:p15="http://schemas.microsoft.com/office/powerpoint/2012/main" userId="S::42117@icf.com::b015984c-1ecf-4298-baa1-5331f837d751" providerId="AD"/>
      </p:ext>
    </p:extLst>
  </p:cmAuthor>
  <p:cmAuthor id="6" name="Sloane, Jennie" initials="SJ" lastIdx="45" clrIdx="5">
    <p:extLst>
      <p:ext uri="{19B8F6BF-5375-455C-9EA6-DF929625EA0E}">
        <p15:presenceInfo xmlns:p15="http://schemas.microsoft.com/office/powerpoint/2012/main" userId="S::53190@icf.com::cd2c8235-a412-477b-a30a-8494983feb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3318"/>
    <a:srgbClr val="001E61"/>
    <a:srgbClr val="DC4234"/>
    <a:srgbClr val="CC00FF"/>
    <a:srgbClr val="000000"/>
    <a:srgbClr val="F6F8F7"/>
    <a:srgbClr val="F3F3F2"/>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9AB30B-C6EF-41AF-873C-DF887B9A9212}" v="15" dt="2024-12-09T14:23:43.1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pcolodro@gmail.com" userId="S::pepcolodro_gmail.com#ext#@undp.onmicrosoft.com::43afdd94-fda1-43e7-b82c-37a451019e2a" providerId="AD" clId="Web-{ED6C8AA6-EF21-815A-590C-0A621081CB99}"/>
    <pc:docChg chg="modSld">
      <pc:chgData name="pepcolodro@gmail.com" userId="S::pepcolodro_gmail.com#ext#@undp.onmicrosoft.com::43afdd94-fda1-43e7-b82c-37a451019e2a" providerId="AD" clId="Web-{ED6C8AA6-EF21-815A-590C-0A621081CB99}" dt="2024-11-28T03:14:32.254" v="2" actId="20577"/>
      <pc:docMkLst>
        <pc:docMk/>
      </pc:docMkLst>
      <pc:sldChg chg="modSp">
        <pc:chgData name="pepcolodro@gmail.com" userId="S::pepcolodro_gmail.com#ext#@undp.onmicrosoft.com::43afdd94-fda1-43e7-b82c-37a451019e2a" providerId="AD" clId="Web-{ED6C8AA6-EF21-815A-590C-0A621081CB99}" dt="2024-11-28T03:14:32.254" v="2" actId="20577"/>
        <pc:sldMkLst>
          <pc:docMk/>
          <pc:sldMk cId="3807983556" sldId="3941"/>
        </pc:sldMkLst>
        <pc:spChg chg="mod">
          <ac:chgData name="pepcolodro@gmail.com" userId="S::pepcolodro_gmail.com#ext#@undp.onmicrosoft.com::43afdd94-fda1-43e7-b82c-37a451019e2a" providerId="AD" clId="Web-{ED6C8AA6-EF21-815A-590C-0A621081CB99}" dt="2024-11-28T03:14:32.254" v="2" actId="20577"/>
          <ac:spMkLst>
            <pc:docMk/>
            <pc:sldMk cId="3807983556" sldId="3941"/>
            <ac:spMk id="6" creationId="{F45B7F69-29C9-2840-ABBD-369A0CD219B2}"/>
          </ac:spMkLst>
        </pc:spChg>
      </pc:sldChg>
    </pc:docChg>
  </pc:docChgLst>
  <pc:docChgLst>
    <pc:chgData name="Virginia Tapia" userId="eb2dbe87-26f3-49e2-b0d8-4f7c1e5f2c2e" providerId="ADAL" clId="{A19AB30B-C6EF-41AF-873C-DF887B9A9212}"/>
    <pc:docChg chg="undo redo custSel addSld delSld modSld">
      <pc:chgData name="Virginia Tapia" userId="eb2dbe87-26f3-49e2-b0d8-4f7c1e5f2c2e" providerId="ADAL" clId="{A19AB30B-C6EF-41AF-873C-DF887B9A9212}" dt="2024-12-09T14:24:49.272" v="1114" actId="20577"/>
      <pc:docMkLst>
        <pc:docMk/>
      </pc:docMkLst>
      <pc:sldChg chg="modSp mod">
        <pc:chgData name="Virginia Tapia" userId="eb2dbe87-26f3-49e2-b0d8-4f7c1e5f2c2e" providerId="ADAL" clId="{A19AB30B-C6EF-41AF-873C-DF887B9A9212}" dt="2024-11-26T20:03:58.459" v="285" actId="20577"/>
        <pc:sldMkLst>
          <pc:docMk/>
          <pc:sldMk cId="3829545341" sldId="291"/>
        </pc:sldMkLst>
        <pc:spChg chg="mod">
          <ac:chgData name="Virginia Tapia" userId="eb2dbe87-26f3-49e2-b0d8-4f7c1e5f2c2e" providerId="ADAL" clId="{A19AB30B-C6EF-41AF-873C-DF887B9A9212}" dt="2024-11-26T20:03:58.459" v="285" actId="20577"/>
          <ac:spMkLst>
            <pc:docMk/>
            <pc:sldMk cId="3829545341" sldId="291"/>
            <ac:spMk id="3" creationId="{A3BC68CB-75EF-7843-ADF8-FC76F766C10C}"/>
          </ac:spMkLst>
        </pc:spChg>
      </pc:sldChg>
      <pc:sldChg chg="addSp modSp mod">
        <pc:chgData name="Virginia Tapia" userId="eb2dbe87-26f3-49e2-b0d8-4f7c1e5f2c2e" providerId="ADAL" clId="{A19AB30B-C6EF-41AF-873C-DF887B9A9212}" dt="2024-12-02T19:54:43.963" v="1072"/>
        <pc:sldMkLst>
          <pc:docMk/>
          <pc:sldMk cId="1420502116" sldId="310"/>
        </pc:sldMkLst>
        <pc:spChg chg="mod">
          <ac:chgData name="Virginia Tapia" userId="eb2dbe87-26f3-49e2-b0d8-4f7c1e5f2c2e" providerId="ADAL" clId="{A19AB30B-C6EF-41AF-873C-DF887B9A9212}" dt="2024-12-02T19:54:43.963" v="1072"/>
          <ac:spMkLst>
            <pc:docMk/>
            <pc:sldMk cId="1420502116" sldId="310"/>
            <ac:spMk id="2" creationId="{1436CD30-DA1D-AD4A-8D6E-245C56E870BD}"/>
          </ac:spMkLst>
        </pc:spChg>
        <pc:spChg chg="add">
          <ac:chgData name="Virginia Tapia" userId="eb2dbe87-26f3-49e2-b0d8-4f7c1e5f2c2e" providerId="ADAL" clId="{A19AB30B-C6EF-41AF-873C-DF887B9A9212}" dt="2024-12-02T19:53:10.346" v="1062"/>
          <ac:spMkLst>
            <pc:docMk/>
            <pc:sldMk cId="1420502116" sldId="310"/>
            <ac:spMk id="3" creationId="{6EDFA85D-BBB7-346D-ED7C-1DE5DCF4E737}"/>
          </ac:spMkLst>
        </pc:spChg>
        <pc:spChg chg="add mod">
          <ac:chgData name="Virginia Tapia" userId="eb2dbe87-26f3-49e2-b0d8-4f7c1e5f2c2e" providerId="ADAL" clId="{A19AB30B-C6EF-41AF-873C-DF887B9A9212}" dt="2024-12-02T19:53:28.049" v="1063"/>
          <ac:spMkLst>
            <pc:docMk/>
            <pc:sldMk cId="1420502116" sldId="310"/>
            <ac:spMk id="4" creationId="{6DF6147C-B565-918E-FB9E-E1A93F7EA677}"/>
          </ac:spMkLst>
        </pc:spChg>
        <pc:spChg chg="mod">
          <ac:chgData name="Virginia Tapia" userId="eb2dbe87-26f3-49e2-b0d8-4f7c1e5f2c2e" providerId="ADAL" clId="{A19AB30B-C6EF-41AF-873C-DF887B9A9212}" dt="2024-12-02T19:53:33.748" v="1064" actId="108"/>
          <ac:spMkLst>
            <pc:docMk/>
            <pc:sldMk cId="1420502116" sldId="310"/>
            <ac:spMk id="5" creationId="{FA4EF191-C4F2-43E2-8BE4-7E6742D41FCA}"/>
          </ac:spMkLst>
        </pc:spChg>
        <pc:spChg chg="mod">
          <ac:chgData name="Virginia Tapia" userId="eb2dbe87-26f3-49e2-b0d8-4f7c1e5f2c2e" providerId="ADAL" clId="{A19AB30B-C6EF-41AF-873C-DF887B9A9212}" dt="2024-12-02T19:54:21.351" v="1070" actId="113"/>
          <ac:spMkLst>
            <pc:docMk/>
            <pc:sldMk cId="1420502116" sldId="310"/>
            <ac:spMk id="6" creationId="{50972F55-76E2-41B2-929B-48B4016BAC2A}"/>
          </ac:spMkLst>
        </pc:spChg>
      </pc:sldChg>
      <pc:sldChg chg="delSp modSp mod">
        <pc:chgData name="Virginia Tapia" userId="eb2dbe87-26f3-49e2-b0d8-4f7c1e5f2c2e" providerId="ADAL" clId="{A19AB30B-C6EF-41AF-873C-DF887B9A9212}" dt="2024-11-26T20:21:27.279" v="811" actId="1076"/>
        <pc:sldMkLst>
          <pc:docMk/>
          <pc:sldMk cId="816399936" sldId="364"/>
        </pc:sldMkLst>
        <pc:spChg chg="mod">
          <ac:chgData name="Virginia Tapia" userId="eb2dbe87-26f3-49e2-b0d8-4f7c1e5f2c2e" providerId="ADAL" clId="{A19AB30B-C6EF-41AF-873C-DF887B9A9212}" dt="2024-11-26T20:10:28.998" v="418" actId="20577"/>
          <ac:spMkLst>
            <pc:docMk/>
            <pc:sldMk cId="816399936" sldId="364"/>
            <ac:spMk id="2" creationId="{E33DF8E4-DE11-4EF5-8C3D-0672D02B52EB}"/>
          </ac:spMkLst>
        </pc:spChg>
        <pc:spChg chg="mod">
          <ac:chgData name="Virginia Tapia" userId="eb2dbe87-26f3-49e2-b0d8-4f7c1e5f2c2e" providerId="ADAL" clId="{A19AB30B-C6EF-41AF-873C-DF887B9A9212}" dt="2024-11-26T20:21:27.279" v="811" actId="1076"/>
          <ac:spMkLst>
            <pc:docMk/>
            <pc:sldMk cId="816399936" sldId="364"/>
            <ac:spMk id="11" creationId="{82C2A1AE-E25D-4816-959B-0355169642A7}"/>
          </ac:spMkLst>
        </pc:spChg>
        <pc:picChg chg="del">
          <ac:chgData name="Virginia Tapia" userId="eb2dbe87-26f3-49e2-b0d8-4f7c1e5f2c2e" providerId="ADAL" clId="{A19AB30B-C6EF-41AF-873C-DF887B9A9212}" dt="2024-11-26T20:10:34.363" v="419" actId="478"/>
          <ac:picMkLst>
            <pc:docMk/>
            <pc:sldMk cId="816399936" sldId="364"/>
            <ac:picMk id="4" creationId="{2FA7AC49-8E43-3A98-EB8E-615327E5BFFC}"/>
          </ac:picMkLst>
        </pc:picChg>
      </pc:sldChg>
      <pc:sldChg chg="del">
        <pc:chgData name="Virginia Tapia" userId="eb2dbe87-26f3-49e2-b0d8-4f7c1e5f2c2e" providerId="ADAL" clId="{A19AB30B-C6EF-41AF-873C-DF887B9A9212}" dt="2024-11-26T20:42:46.901" v="1039" actId="2696"/>
        <pc:sldMkLst>
          <pc:docMk/>
          <pc:sldMk cId="2458388843" sldId="3943"/>
        </pc:sldMkLst>
      </pc:sldChg>
      <pc:sldChg chg="addSp delSp modSp mod">
        <pc:chgData name="Virginia Tapia" userId="eb2dbe87-26f3-49e2-b0d8-4f7c1e5f2c2e" providerId="ADAL" clId="{A19AB30B-C6EF-41AF-873C-DF887B9A9212}" dt="2024-11-26T20:46:25.415" v="1051" actId="14100"/>
        <pc:sldMkLst>
          <pc:docMk/>
          <pc:sldMk cId="2161898099" sldId="3944"/>
        </pc:sldMkLst>
        <pc:spChg chg="mod">
          <ac:chgData name="Virginia Tapia" userId="eb2dbe87-26f3-49e2-b0d8-4f7c1e5f2c2e" providerId="ADAL" clId="{A19AB30B-C6EF-41AF-873C-DF887B9A9212}" dt="2024-11-26T20:46:12.611" v="1049" actId="255"/>
          <ac:spMkLst>
            <pc:docMk/>
            <pc:sldMk cId="2161898099" sldId="3944"/>
            <ac:spMk id="2" creationId="{E33DF8E4-DE11-4EF5-8C3D-0672D02B52EB}"/>
          </ac:spMkLst>
        </pc:spChg>
        <pc:graphicFrameChg chg="del modGraphic">
          <ac:chgData name="Virginia Tapia" userId="eb2dbe87-26f3-49e2-b0d8-4f7c1e5f2c2e" providerId="ADAL" clId="{A19AB30B-C6EF-41AF-873C-DF887B9A9212}" dt="2024-11-26T20:44:02.862" v="1044" actId="478"/>
          <ac:graphicFrameMkLst>
            <pc:docMk/>
            <pc:sldMk cId="2161898099" sldId="3944"/>
            <ac:graphicFrameMk id="4" creationId="{2197BCFD-CB2B-5128-71CD-3DDB24C7230A}"/>
          </ac:graphicFrameMkLst>
        </pc:graphicFrameChg>
        <pc:picChg chg="add mod">
          <ac:chgData name="Virginia Tapia" userId="eb2dbe87-26f3-49e2-b0d8-4f7c1e5f2c2e" providerId="ADAL" clId="{A19AB30B-C6EF-41AF-873C-DF887B9A9212}" dt="2024-11-26T20:46:25.415" v="1051" actId="14100"/>
          <ac:picMkLst>
            <pc:docMk/>
            <pc:sldMk cId="2161898099" sldId="3944"/>
            <ac:picMk id="3" creationId="{95FC703D-F42D-F42B-99A0-092B8478FD42}"/>
          </ac:picMkLst>
        </pc:picChg>
      </pc:sldChg>
      <pc:sldChg chg="del">
        <pc:chgData name="Virginia Tapia" userId="eb2dbe87-26f3-49e2-b0d8-4f7c1e5f2c2e" providerId="ADAL" clId="{A19AB30B-C6EF-41AF-873C-DF887B9A9212}" dt="2024-11-26T20:42:51.079" v="1040" actId="2696"/>
        <pc:sldMkLst>
          <pc:docMk/>
          <pc:sldMk cId="3106353746" sldId="3946"/>
        </pc:sldMkLst>
      </pc:sldChg>
      <pc:sldChg chg="del">
        <pc:chgData name="Virginia Tapia" userId="eb2dbe87-26f3-49e2-b0d8-4f7c1e5f2c2e" providerId="ADAL" clId="{A19AB30B-C6EF-41AF-873C-DF887B9A9212}" dt="2024-11-26T20:43:19.243" v="1041" actId="2696"/>
        <pc:sldMkLst>
          <pc:docMk/>
          <pc:sldMk cId="3951039978" sldId="3949"/>
        </pc:sldMkLst>
      </pc:sldChg>
      <pc:sldChg chg="modSp mod">
        <pc:chgData name="Virginia Tapia" userId="eb2dbe87-26f3-49e2-b0d8-4f7c1e5f2c2e" providerId="ADAL" clId="{A19AB30B-C6EF-41AF-873C-DF887B9A9212}" dt="2024-11-26T20:37:33.188" v="997" actId="1076"/>
        <pc:sldMkLst>
          <pc:docMk/>
          <pc:sldMk cId="3997944927" sldId="3950"/>
        </pc:sldMkLst>
        <pc:spChg chg="mod">
          <ac:chgData name="Virginia Tapia" userId="eb2dbe87-26f3-49e2-b0d8-4f7c1e5f2c2e" providerId="ADAL" clId="{A19AB30B-C6EF-41AF-873C-DF887B9A9212}" dt="2024-11-26T20:37:12.133" v="993" actId="1076"/>
          <ac:spMkLst>
            <pc:docMk/>
            <pc:sldMk cId="3997944927" sldId="3950"/>
            <ac:spMk id="2" creationId="{E912ADA9-33D6-4B01-506A-B7249E1D12B9}"/>
          </ac:spMkLst>
        </pc:spChg>
        <pc:spChg chg="mod">
          <ac:chgData name="Virginia Tapia" userId="eb2dbe87-26f3-49e2-b0d8-4f7c1e5f2c2e" providerId="ADAL" clId="{A19AB30B-C6EF-41AF-873C-DF887B9A9212}" dt="2024-11-26T20:37:19.524" v="994" actId="14100"/>
          <ac:spMkLst>
            <pc:docMk/>
            <pc:sldMk cId="3997944927" sldId="3950"/>
            <ac:spMk id="11" creationId="{F5F2DAE6-1EB3-0D78-4369-9150B1761DF6}"/>
          </ac:spMkLst>
        </pc:spChg>
        <pc:graphicFrameChg chg="mod">
          <ac:chgData name="Virginia Tapia" userId="eb2dbe87-26f3-49e2-b0d8-4f7c1e5f2c2e" providerId="ADAL" clId="{A19AB30B-C6EF-41AF-873C-DF887B9A9212}" dt="2024-11-26T20:37:33.188" v="997" actId="1076"/>
          <ac:graphicFrameMkLst>
            <pc:docMk/>
            <pc:sldMk cId="3997944927" sldId="3950"/>
            <ac:graphicFrameMk id="5" creationId="{EE31041F-BC33-E87E-E50A-C24F892962F6}"/>
          </ac:graphicFrameMkLst>
        </pc:graphicFrameChg>
        <pc:picChg chg="mod">
          <ac:chgData name="Virginia Tapia" userId="eb2dbe87-26f3-49e2-b0d8-4f7c1e5f2c2e" providerId="ADAL" clId="{A19AB30B-C6EF-41AF-873C-DF887B9A9212}" dt="2024-11-26T20:37:24.735" v="995" actId="1076"/>
          <ac:picMkLst>
            <pc:docMk/>
            <pc:sldMk cId="3997944927" sldId="3950"/>
            <ac:picMk id="6" creationId="{4D430899-69A3-3257-D6C9-CD091FA806D6}"/>
          </ac:picMkLst>
        </pc:picChg>
      </pc:sldChg>
      <pc:sldChg chg="modSp mod">
        <pc:chgData name="Virginia Tapia" userId="eb2dbe87-26f3-49e2-b0d8-4f7c1e5f2c2e" providerId="ADAL" clId="{A19AB30B-C6EF-41AF-873C-DF887B9A9212}" dt="2024-11-26T20:28:02.381" v="890" actId="1076"/>
        <pc:sldMkLst>
          <pc:docMk/>
          <pc:sldMk cId="3290437233" sldId="3951"/>
        </pc:sldMkLst>
        <pc:spChg chg="mod">
          <ac:chgData name="Virginia Tapia" userId="eb2dbe87-26f3-49e2-b0d8-4f7c1e5f2c2e" providerId="ADAL" clId="{A19AB30B-C6EF-41AF-873C-DF887B9A9212}" dt="2024-11-26T20:27:56.828" v="889" actId="1076"/>
          <ac:spMkLst>
            <pc:docMk/>
            <pc:sldMk cId="3290437233" sldId="3951"/>
            <ac:spMk id="2" creationId="{DDB724B3-459C-7F3D-1175-0180A0134C3B}"/>
          </ac:spMkLst>
        </pc:spChg>
        <pc:graphicFrameChg chg="mod modGraphic">
          <ac:chgData name="Virginia Tapia" userId="eb2dbe87-26f3-49e2-b0d8-4f7c1e5f2c2e" providerId="ADAL" clId="{A19AB30B-C6EF-41AF-873C-DF887B9A9212}" dt="2024-11-26T20:28:02.381" v="890" actId="1076"/>
          <ac:graphicFrameMkLst>
            <pc:docMk/>
            <pc:sldMk cId="3290437233" sldId="3951"/>
            <ac:graphicFrameMk id="6" creationId="{F53117BA-EC5A-91FA-4811-D2A280231BD5}"/>
          </ac:graphicFrameMkLst>
        </pc:graphicFrameChg>
      </pc:sldChg>
      <pc:sldChg chg="modSp mod">
        <pc:chgData name="Virginia Tapia" userId="eb2dbe87-26f3-49e2-b0d8-4f7c1e5f2c2e" providerId="ADAL" clId="{A19AB30B-C6EF-41AF-873C-DF887B9A9212}" dt="2024-11-26T20:36:20.048" v="976" actId="6549"/>
        <pc:sldMkLst>
          <pc:docMk/>
          <pc:sldMk cId="2695298928" sldId="3954"/>
        </pc:sldMkLst>
        <pc:spChg chg="mod">
          <ac:chgData name="Virginia Tapia" userId="eb2dbe87-26f3-49e2-b0d8-4f7c1e5f2c2e" providerId="ADAL" clId="{A19AB30B-C6EF-41AF-873C-DF887B9A9212}" dt="2024-11-26T20:36:20.048" v="976" actId="6549"/>
          <ac:spMkLst>
            <pc:docMk/>
            <pc:sldMk cId="2695298928" sldId="3954"/>
            <ac:spMk id="6" creationId="{BE11764B-DE04-9484-89A4-2F8E3C180314}"/>
          </ac:spMkLst>
        </pc:spChg>
        <pc:spChg chg="mod">
          <ac:chgData name="Virginia Tapia" userId="eb2dbe87-26f3-49e2-b0d8-4f7c1e5f2c2e" providerId="ADAL" clId="{A19AB30B-C6EF-41AF-873C-DF887B9A9212}" dt="2024-11-26T20:34:01.654" v="939" actId="255"/>
          <ac:spMkLst>
            <pc:docMk/>
            <pc:sldMk cId="2695298928" sldId="3954"/>
            <ac:spMk id="11" creationId="{286046ED-4341-2450-AAF4-94F1C037633F}"/>
          </ac:spMkLst>
        </pc:spChg>
      </pc:sldChg>
      <pc:sldChg chg="modSp mod">
        <pc:chgData name="Virginia Tapia" userId="eb2dbe87-26f3-49e2-b0d8-4f7c1e5f2c2e" providerId="ADAL" clId="{A19AB30B-C6EF-41AF-873C-DF887B9A9212}" dt="2024-11-26T20:39:17.829" v="1018" actId="123"/>
        <pc:sldMkLst>
          <pc:docMk/>
          <pc:sldMk cId="4246718344" sldId="3955"/>
        </pc:sldMkLst>
        <pc:spChg chg="mod">
          <ac:chgData name="Virginia Tapia" userId="eb2dbe87-26f3-49e2-b0d8-4f7c1e5f2c2e" providerId="ADAL" clId="{A19AB30B-C6EF-41AF-873C-DF887B9A9212}" dt="2024-11-26T20:38:19.134" v="1004" actId="1076"/>
          <ac:spMkLst>
            <pc:docMk/>
            <pc:sldMk cId="4246718344" sldId="3955"/>
            <ac:spMk id="2" creationId="{96BD1D10-6495-8E8D-9764-4751282D3B96}"/>
          </ac:spMkLst>
        </pc:spChg>
        <pc:spChg chg="mod">
          <ac:chgData name="Virginia Tapia" userId="eb2dbe87-26f3-49e2-b0d8-4f7c1e5f2c2e" providerId="ADAL" clId="{A19AB30B-C6EF-41AF-873C-DF887B9A9212}" dt="2024-11-26T20:39:17.829" v="1018" actId="123"/>
          <ac:spMkLst>
            <pc:docMk/>
            <pc:sldMk cId="4246718344" sldId="3955"/>
            <ac:spMk id="11" creationId="{6A7E6392-66DF-6509-A8C8-D5E5DEEDD96B}"/>
          </ac:spMkLst>
        </pc:spChg>
        <pc:picChg chg="mod">
          <ac:chgData name="Virginia Tapia" userId="eb2dbe87-26f3-49e2-b0d8-4f7c1e5f2c2e" providerId="ADAL" clId="{A19AB30B-C6EF-41AF-873C-DF887B9A9212}" dt="2024-11-26T20:39:15.090" v="1017" actId="1076"/>
          <ac:picMkLst>
            <pc:docMk/>
            <pc:sldMk cId="4246718344" sldId="3955"/>
            <ac:picMk id="4" creationId="{4C51E506-6336-1C33-372E-F0F1B0B0C8CA}"/>
          </ac:picMkLst>
        </pc:picChg>
      </pc:sldChg>
      <pc:sldChg chg="modSp mod">
        <pc:chgData name="Virginia Tapia" userId="eb2dbe87-26f3-49e2-b0d8-4f7c1e5f2c2e" providerId="ADAL" clId="{A19AB30B-C6EF-41AF-873C-DF887B9A9212}" dt="2024-12-09T14:19:50.618" v="1073" actId="1076"/>
        <pc:sldMkLst>
          <pc:docMk/>
          <pc:sldMk cId="2294389200" sldId="3956"/>
        </pc:sldMkLst>
        <pc:spChg chg="mod">
          <ac:chgData name="Virginia Tapia" userId="eb2dbe87-26f3-49e2-b0d8-4f7c1e5f2c2e" providerId="ADAL" clId="{A19AB30B-C6EF-41AF-873C-DF887B9A9212}" dt="2024-11-26T20:39:58.519" v="1022" actId="123"/>
          <ac:spMkLst>
            <pc:docMk/>
            <pc:sldMk cId="2294389200" sldId="3956"/>
            <ac:spMk id="11" creationId="{845D6CEC-808E-588A-14B4-1F0D67AC1342}"/>
          </ac:spMkLst>
        </pc:spChg>
        <pc:picChg chg="mod">
          <ac:chgData name="Virginia Tapia" userId="eb2dbe87-26f3-49e2-b0d8-4f7c1e5f2c2e" providerId="ADAL" clId="{A19AB30B-C6EF-41AF-873C-DF887B9A9212}" dt="2024-12-09T14:19:50.618" v="1073" actId="1076"/>
          <ac:picMkLst>
            <pc:docMk/>
            <pc:sldMk cId="2294389200" sldId="3956"/>
            <ac:picMk id="3" creationId="{F76D30E6-E3EF-CC5B-F218-C15676A796F8}"/>
          </ac:picMkLst>
        </pc:picChg>
      </pc:sldChg>
      <pc:sldChg chg="modSp mod">
        <pc:chgData name="Virginia Tapia" userId="eb2dbe87-26f3-49e2-b0d8-4f7c1e5f2c2e" providerId="ADAL" clId="{A19AB30B-C6EF-41AF-873C-DF887B9A9212}" dt="2024-11-26T20:40:53.843" v="1028" actId="1076"/>
        <pc:sldMkLst>
          <pc:docMk/>
          <pc:sldMk cId="3459783910" sldId="3957"/>
        </pc:sldMkLst>
        <pc:spChg chg="mod">
          <ac:chgData name="Virginia Tapia" userId="eb2dbe87-26f3-49e2-b0d8-4f7c1e5f2c2e" providerId="ADAL" clId="{A19AB30B-C6EF-41AF-873C-DF887B9A9212}" dt="2024-11-26T20:40:46.470" v="1027" actId="20577"/>
          <ac:spMkLst>
            <pc:docMk/>
            <pc:sldMk cId="3459783910" sldId="3957"/>
            <ac:spMk id="2" creationId="{5F31F3B3-DEFB-0069-32B7-9C89C8ACE813}"/>
          </ac:spMkLst>
        </pc:spChg>
        <pc:graphicFrameChg chg="mod modGraphic">
          <ac:chgData name="Virginia Tapia" userId="eb2dbe87-26f3-49e2-b0d8-4f7c1e5f2c2e" providerId="ADAL" clId="{A19AB30B-C6EF-41AF-873C-DF887B9A9212}" dt="2024-11-26T20:40:53.843" v="1028" actId="1076"/>
          <ac:graphicFrameMkLst>
            <pc:docMk/>
            <pc:sldMk cId="3459783910" sldId="3957"/>
            <ac:graphicFrameMk id="3" creationId="{D3B91160-E7C2-1665-BCB7-08F983AF135A}"/>
          </ac:graphicFrameMkLst>
        </pc:graphicFrameChg>
      </pc:sldChg>
      <pc:sldChg chg="delSp modSp mod">
        <pc:chgData name="Virginia Tapia" userId="eb2dbe87-26f3-49e2-b0d8-4f7c1e5f2c2e" providerId="ADAL" clId="{A19AB30B-C6EF-41AF-873C-DF887B9A9212}" dt="2024-11-26T20:30:21.414" v="910" actId="255"/>
        <pc:sldMkLst>
          <pc:docMk/>
          <pc:sldMk cId="3983022177" sldId="3958"/>
        </pc:sldMkLst>
        <pc:spChg chg="mod">
          <ac:chgData name="Virginia Tapia" userId="eb2dbe87-26f3-49e2-b0d8-4f7c1e5f2c2e" providerId="ADAL" clId="{A19AB30B-C6EF-41AF-873C-DF887B9A9212}" dt="2024-11-26T20:30:04.700" v="908" actId="1076"/>
          <ac:spMkLst>
            <pc:docMk/>
            <pc:sldMk cId="3983022177" sldId="3958"/>
            <ac:spMk id="2" creationId="{7036797A-0CA2-498F-D013-E0430AF8ACEC}"/>
          </ac:spMkLst>
        </pc:spChg>
        <pc:spChg chg="del mod">
          <ac:chgData name="Virginia Tapia" userId="eb2dbe87-26f3-49e2-b0d8-4f7c1e5f2c2e" providerId="ADAL" clId="{A19AB30B-C6EF-41AF-873C-DF887B9A9212}" dt="2024-11-26T20:25:52.315" v="867" actId="478"/>
          <ac:spMkLst>
            <pc:docMk/>
            <pc:sldMk cId="3983022177" sldId="3958"/>
            <ac:spMk id="11" creationId="{2B3553BF-C166-4A5E-4B4A-C53610B4178F}"/>
          </ac:spMkLst>
        </pc:spChg>
        <pc:graphicFrameChg chg="mod modGraphic">
          <ac:chgData name="Virginia Tapia" userId="eb2dbe87-26f3-49e2-b0d8-4f7c1e5f2c2e" providerId="ADAL" clId="{A19AB30B-C6EF-41AF-873C-DF887B9A9212}" dt="2024-11-26T20:30:21.414" v="910" actId="255"/>
          <ac:graphicFrameMkLst>
            <pc:docMk/>
            <pc:sldMk cId="3983022177" sldId="3958"/>
            <ac:graphicFrameMk id="6" creationId="{01A93AFB-314F-BFCD-9350-67226F56B964}"/>
          </ac:graphicFrameMkLst>
        </pc:graphicFrameChg>
      </pc:sldChg>
      <pc:sldChg chg="delSp modSp mod">
        <pc:chgData name="Virginia Tapia" userId="eb2dbe87-26f3-49e2-b0d8-4f7c1e5f2c2e" providerId="ADAL" clId="{A19AB30B-C6EF-41AF-873C-DF887B9A9212}" dt="2024-11-26T20:52:31.749" v="1060" actId="20577"/>
        <pc:sldMkLst>
          <pc:docMk/>
          <pc:sldMk cId="3877145648" sldId="3959"/>
        </pc:sldMkLst>
        <pc:spChg chg="mod">
          <ac:chgData name="Virginia Tapia" userId="eb2dbe87-26f3-49e2-b0d8-4f7c1e5f2c2e" providerId="ADAL" clId="{A19AB30B-C6EF-41AF-873C-DF887B9A9212}" dt="2024-11-26T20:52:31.749" v="1060" actId="20577"/>
          <ac:spMkLst>
            <pc:docMk/>
            <pc:sldMk cId="3877145648" sldId="3959"/>
            <ac:spMk id="2" creationId="{E12CC4B9-81DD-488F-3D24-6E1494068068}"/>
          </ac:spMkLst>
        </pc:spChg>
        <pc:spChg chg="del">
          <ac:chgData name="Virginia Tapia" userId="eb2dbe87-26f3-49e2-b0d8-4f7c1e5f2c2e" providerId="ADAL" clId="{A19AB30B-C6EF-41AF-873C-DF887B9A9212}" dt="2024-11-26T20:25:34.250" v="864" actId="478"/>
          <ac:spMkLst>
            <pc:docMk/>
            <pc:sldMk cId="3877145648" sldId="3959"/>
            <ac:spMk id="11" creationId="{E21BEA6E-CB53-3EF3-E853-7E5BA8A066F1}"/>
          </ac:spMkLst>
        </pc:spChg>
        <pc:graphicFrameChg chg="mod modGraphic">
          <ac:chgData name="Virginia Tapia" userId="eb2dbe87-26f3-49e2-b0d8-4f7c1e5f2c2e" providerId="ADAL" clId="{A19AB30B-C6EF-41AF-873C-DF887B9A9212}" dt="2024-11-26T20:32:46.909" v="930" actId="1076"/>
          <ac:graphicFrameMkLst>
            <pc:docMk/>
            <pc:sldMk cId="3877145648" sldId="3959"/>
            <ac:graphicFrameMk id="6" creationId="{07E25965-C548-56EC-2F3D-EE9077665D12}"/>
          </ac:graphicFrameMkLst>
        </pc:graphicFrameChg>
      </pc:sldChg>
      <pc:sldChg chg="add del">
        <pc:chgData name="Virginia Tapia" userId="eb2dbe87-26f3-49e2-b0d8-4f7c1e5f2c2e" providerId="ADAL" clId="{A19AB30B-C6EF-41AF-873C-DF887B9A9212}" dt="2024-11-26T20:53:02.524" v="1061" actId="2696"/>
        <pc:sldMkLst>
          <pc:docMk/>
          <pc:sldMk cId="2141044375" sldId="3961"/>
        </pc:sldMkLst>
      </pc:sldChg>
      <pc:sldChg chg="modSp mod">
        <pc:chgData name="Virginia Tapia" userId="eb2dbe87-26f3-49e2-b0d8-4f7c1e5f2c2e" providerId="ADAL" clId="{A19AB30B-C6EF-41AF-873C-DF887B9A9212}" dt="2024-11-26T20:29:13.765" v="902" actId="1076"/>
        <pc:sldMkLst>
          <pc:docMk/>
          <pc:sldMk cId="82033617" sldId="3963"/>
        </pc:sldMkLst>
        <pc:spChg chg="mod">
          <ac:chgData name="Virginia Tapia" userId="eb2dbe87-26f3-49e2-b0d8-4f7c1e5f2c2e" providerId="ADAL" clId="{A19AB30B-C6EF-41AF-873C-DF887B9A9212}" dt="2024-11-26T20:29:13.765" v="902" actId="1076"/>
          <ac:spMkLst>
            <pc:docMk/>
            <pc:sldMk cId="82033617" sldId="3963"/>
            <ac:spMk id="4" creationId="{DDF0CA1D-AB1E-7671-B17D-59978F06F94A}"/>
          </ac:spMkLst>
        </pc:spChg>
        <pc:spChg chg="mod">
          <ac:chgData name="Virginia Tapia" userId="eb2dbe87-26f3-49e2-b0d8-4f7c1e5f2c2e" providerId="ADAL" clId="{A19AB30B-C6EF-41AF-873C-DF887B9A9212}" dt="2024-11-26T20:29:02.388" v="900" actId="123"/>
          <ac:spMkLst>
            <pc:docMk/>
            <pc:sldMk cId="82033617" sldId="3963"/>
            <ac:spMk id="7" creationId="{6A47EEC3-AFC6-5632-B8A1-3F1351DD0EBD}"/>
          </ac:spMkLst>
        </pc:spChg>
        <pc:graphicFrameChg chg="mod modGraphic">
          <ac:chgData name="Virginia Tapia" userId="eb2dbe87-26f3-49e2-b0d8-4f7c1e5f2c2e" providerId="ADAL" clId="{A19AB30B-C6EF-41AF-873C-DF887B9A9212}" dt="2024-11-26T20:29:10.429" v="901" actId="1076"/>
          <ac:graphicFrameMkLst>
            <pc:docMk/>
            <pc:sldMk cId="82033617" sldId="3963"/>
            <ac:graphicFrameMk id="9" creationId="{1CFCD984-DD4F-E479-5741-6205D098E5AB}"/>
          </ac:graphicFrameMkLst>
        </pc:graphicFrameChg>
        <pc:picChg chg="mod">
          <ac:chgData name="Virginia Tapia" userId="eb2dbe87-26f3-49e2-b0d8-4f7c1e5f2c2e" providerId="ADAL" clId="{A19AB30B-C6EF-41AF-873C-DF887B9A9212}" dt="2024-11-26T20:28:18.613" v="892" actId="1076"/>
          <ac:picMkLst>
            <pc:docMk/>
            <pc:sldMk cId="82033617" sldId="3963"/>
            <ac:picMk id="12" creationId="{C0FB4ACF-5648-E9D9-3C88-5316E42DB28B}"/>
          </ac:picMkLst>
        </pc:picChg>
      </pc:sldChg>
      <pc:sldChg chg="modSp mod">
        <pc:chgData name="Virginia Tapia" userId="eb2dbe87-26f3-49e2-b0d8-4f7c1e5f2c2e" providerId="ADAL" clId="{A19AB30B-C6EF-41AF-873C-DF887B9A9212}" dt="2024-11-26T20:32:03.062" v="926" actId="20577"/>
        <pc:sldMkLst>
          <pc:docMk/>
          <pc:sldMk cId="2701637272" sldId="3964"/>
        </pc:sldMkLst>
        <pc:spChg chg="mod">
          <ac:chgData name="Virginia Tapia" userId="eb2dbe87-26f3-49e2-b0d8-4f7c1e5f2c2e" providerId="ADAL" clId="{A19AB30B-C6EF-41AF-873C-DF887B9A9212}" dt="2024-11-26T20:31:53.229" v="924" actId="1076"/>
          <ac:spMkLst>
            <pc:docMk/>
            <pc:sldMk cId="2701637272" sldId="3964"/>
            <ac:spMk id="2" creationId="{1498F941-9A73-6148-5E5D-FCCA50AC5E94}"/>
          </ac:spMkLst>
        </pc:spChg>
        <pc:spChg chg="mod">
          <ac:chgData name="Virginia Tapia" userId="eb2dbe87-26f3-49e2-b0d8-4f7c1e5f2c2e" providerId="ADAL" clId="{A19AB30B-C6EF-41AF-873C-DF887B9A9212}" dt="2024-11-26T20:31:33.238" v="920" actId="1076"/>
          <ac:spMkLst>
            <pc:docMk/>
            <pc:sldMk cId="2701637272" sldId="3964"/>
            <ac:spMk id="5" creationId="{A9AC7235-F1C4-85A0-2A08-A77D4D1E00AB}"/>
          </ac:spMkLst>
        </pc:spChg>
        <pc:spChg chg="mod">
          <ac:chgData name="Virginia Tapia" userId="eb2dbe87-26f3-49e2-b0d8-4f7c1e5f2c2e" providerId="ADAL" clId="{A19AB30B-C6EF-41AF-873C-DF887B9A9212}" dt="2024-11-26T20:32:03.062" v="926" actId="20577"/>
          <ac:spMkLst>
            <pc:docMk/>
            <pc:sldMk cId="2701637272" sldId="3964"/>
            <ac:spMk id="7" creationId="{DDAEA154-0653-EC65-4EC4-3372A5CC2FAF}"/>
          </ac:spMkLst>
        </pc:spChg>
        <pc:graphicFrameChg chg="mod modGraphic">
          <ac:chgData name="Virginia Tapia" userId="eb2dbe87-26f3-49e2-b0d8-4f7c1e5f2c2e" providerId="ADAL" clId="{A19AB30B-C6EF-41AF-873C-DF887B9A9212}" dt="2024-11-26T20:31:49.008" v="923" actId="1076"/>
          <ac:graphicFrameMkLst>
            <pc:docMk/>
            <pc:sldMk cId="2701637272" sldId="3964"/>
            <ac:graphicFrameMk id="4" creationId="{84FD7836-7A4D-5317-4DF6-D80278633EB7}"/>
          </ac:graphicFrameMkLst>
        </pc:graphicFrameChg>
      </pc:sldChg>
      <pc:sldChg chg="modSp mod">
        <pc:chgData name="Virginia Tapia" userId="eb2dbe87-26f3-49e2-b0d8-4f7c1e5f2c2e" providerId="ADAL" clId="{A19AB30B-C6EF-41AF-873C-DF887B9A9212}" dt="2024-11-26T20:33:33.049" v="937" actId="14100"/>
        <pc:sldMkLst>
          <pc:docMk/>
          <pc:sldMk cId="3821711000" sldId="3965"/>
        </pc:sldMkLst>
        <pc:spChg chg="mod">
          <ac:chgData name="Virginia Tapia" userId="eb2dbe87-26f3-49e2-b0d8-4f7c1e5f2c2e" providerId="ADAL" clId="{A19AB30B-C6EF-41AF-873C-DF887B9A9212}" dt="2024-11-26T20:33:25.789" v="935" actId="1076"/>
          <ac:spMkLst>
            <pc:docMk/>
            <pc:sldMk cId="3821711000" sldId="3965"/>
            <ac:spMk id="3" creationId="{92B289FE-B7B8-7A75-8748-83B84F61258C}"/>
          </ac:spMkLst>
        </pc:spChg>
        <pc:spChg chg="mod">
          <ac:chgData name="Virginia Tapia" userId="eb2dbe87-26f3-49e2-b0d8-4f7c1e5f2c2e" providerId="ADAL" clId="{A19AB30B-C6EF-41AF-873C-DF887B9A9212}" dt="2024-11-26T20:26:35.793" v="884" actId="20577"/>
          <ac:spMkLst>
            <pc:docMk/>
            <pc:sldMk cId="3821711000" sldId="3965"/>
            <ac:spMk id="5" creationId="{0E9957A5-E7E9-AC87-7EBD-AE537C9F8A03}"/>
          </ac:spMkLst>
        </pc:spChg>
        <pc:spChg chg="mod">
          <ac:chgData name="Virginia Tapia" userId="eb2dbe87-26f3-49e2-b0d8-4f7c1e5f2c2e" providerId="ADAL" clId="{A19AB30B-C6EF-41AF-873C-DF887B9A9212}" dt="2024-11-26T20:33:18.899" v="934" actId="12"/>
          <ac:spMkLst>
            <pc:docMk/>
            <pc:sldMk cId="3821711000" sldId="3965"/>
            <ac:spMk id="6" creationId="{94E7AD9A-8799-024E-7DB1-532870AC7860}"/>
          </ac:spMkLst>
        </pc:spChg>
        <pc:graphicFrameChg chg="mod modGraphic">
          <ac:chgData name="Virginia Tapia" userId="eb2dbe87-26f3-49e2-b0d8-4f7c1e5f2c2e" providerId="ADAL" clId="{A19AB30B-C6EF-41AF-873C-DF887B9A9212}" dt="2024-11-26T20:33:33.049" v="937" actId="14100"/>
          <ac:graphicFrameMkLst>
            <pc:docMk/>
            <pc:sldMk cId="3821711000" sldId="3965"/>
            <ac:graphicFrameMk id="2" creationId="{1E5E44BA-32E9-F8AB-B02C-E47D464B5E30}"/>
          </ac:graphicFrameMkLst>
        </pc:graphicFrameChg>
      </pc:sldChg>
      <pc:sldChg chg="modSp mod">
        <pc:chgData name="Virginia Tapia" userId="eb2dbe87-26f3-49e2-b0d8-4f7c1e5f2c2e" providerId="ADAL" clId="{A19AB30B-C6EF-41AF-873C-DF887B9A9212}" dt="2024-11-26T20:41:57.181" v="1034" actId="123"/>
        <pc:sldMkLst>
          <pc:docMk/>
          <pc:sldMk cId="1990347161" sldId="3966"/>
        </pc:sldMkLst>
        <pc:spChg chg="mod">
          <ac:chgData name="Virginia Tapia" userId="eb2dbe87-26f3-49e2-b0d8-4f7c1e5f2c2e" providerId="ADAL" clId="{A19AB30B-C6EF-41AF-873C-DF887B9A9212}" dt="2024-11-26T20:41:57.181" v="1034" actId="123"/>
          <ac:spMkLst>
            <pc:docMk/>
            <pc:sldMk cId="1990347161" sldId="3966"/>
            <ac:spMk id="11" creationId="{82C2A1AE-E25D-4816-959B-0355169642A7}"/>
          </ac:spMkLst>
        </pc:spChg>
      </pc:sldChg>
      <pc:sldChg chg="modSp mod">
        <pc:chgData name="Virginia Tapia" userId="eb2dbe87-26f3-49e2-b0d8-4f7c1e5f2c2e" providerId="ADAL" clId="{A19AB30B-C6EF-41AF-873C-DF887B9A9212}" dt="2024-11-26T20:42:33.825" v="1038" actId="108"/>
        <pc:sldMkLst>
          <pc:docMk/>
          <pc:sldMk cId="966283269" sldId="3967"/>
        </pc:sldMkLst>
        <pc:spChg chg="mod">
          <ac:chgData name="Virginia Tapia" userId="eb2dbe87-26f3-49e2-b0d8-4f7c1e5f2c2e" providerId="ADAL" clId="{A19AB30B-C6EF-41AF-873C-DF887B9A9212}" dt="2024-11-26T20:42:33.825" v="1038" actId="108"/>
          <ac:spMkLst>
            <pc:docMk/>
            <pc:sldMk cId="966283269" sldId="3967"/>
            <ac:spMk id="6" creationId="{3F3B2807-CBDA-EDFD-41E0-467A992CB5F6}"/>
          </ac:spMkLst>
        </pc:spChg>
      </pc:sldChg>
      <pc:sldChg chg="addSp delSp new del mod">
        <pc:chgData name="Virginia Tapia" userId="eb2dbe87-26f3-49e2-b0d8-4f7c1e5f2c2e" providerId="ADAL" clId="{A19AB30B-C6EF-41AF-873C-DF887B9A9212}" dt="2024-11-26T20:52:07.907" v="1058" actId="2696"/>
        <pc:sldMkLst>
          <pc:docMk/>
          <pc:sldMk cId="2453200220" sldId="3968"/>
        </pc:sldMkLst>
        <pc:spChg chg="del">
          <ac:chgData name="Virginia Tapia" userId="eb2dbe87-26f3-49e2-b0d8-4f7c1e5f2c2e" providerId="ADAL" clId="{A19AB30B-C6EF-41AF-873C-DF887B9A9212}" dt="2024-11-26T20:52:01.274" v="1056" actId="478"/>
          <ac:spMkLst>
            <pc:docMk/>
            <pc:sldMk cId="2453200220" sldId="3968"/>
            <ac:spMk id="4" creationId="{D84F5A3D-ECC6-6D16-F042-D572852504B0}"/>
          </ac:spMkLst>
        </pc:spChg>
        <pc:picChg chg="add">
          <ac:chgData name="Virginia Tapia" userId="eb2dbe87-26f3-49e2-b0d8-4f7c1e5f2c2e" providerId="ADAL" clId="{A19AB30B-C6EF-41AF-873C-DF887B9A9212}" dt="2024-11-26T20:51:20.357" v="1053"/>
          <ac:picMkLst>
            <pc:docMk/>
            <pc:sldMk cId="2453200220" sldId="3968"/>
            <ac:picMk id="5" creationId="{AA01C9DB-CEC2-B97A-7374-E3DC6F4A629A}"/>
          </ac:picMkLst>
        </pc:picChg>
      </pc:sldChg>
      <pc:sldChg chg="add del">
        <pc:chgData name="Virginia Tapia" userId="eb2dbe87-26f3-49e2-b0d8-4f7c1e5f2c2e" providerId="ADAL" clId="{A19AB30B-C6EF-41AF-873C-DF887B9A9212}" dt="2024-11-26T20:51:47.602" v="1055" actId="2890"/>
        <pc:sldMkLst>
          <pc:docMk/>
          <pc:sldMk cId="2051339127" sldId="3969"/>
        </pc:sldMkLst>
      </pc:sldChg>
      <pc:sldChg chg="addSp modSp new del">
        <pc:chgData name="Virginia Tapia" userId="eb2dbe87-26f3-49e2-b0d8-4f7c1e5f2c2e" providerId="ADAL" clId="{A19AB30B-C6EF-41AF-873C-DF887B9A9212}" dt="2024-12-09T14:21:59.281" v="1077" actId="2696"/>
        <pc:sldMkLst>
          <pc:docMk/>
          <pc:sldMk cId="3723701375" sldId="3970"/>
        </pc:sldMkLst>
        <pc:spChg chg="add mod">
          <ac:chgData name="Virginia Tapia" userId="eb2dbe87-26f3-49e2-b0d8-4f7c1e5f2c2e" providerId="ADAL" clId="{A19AB30B-C6EF-41AF-873C-DF887B9A9212}" dt="2024-12-09T14:21:52.528" v="1076"/>
          <ac:spMkLst>
            <pc:docMk/>
            <pc:sldMk cId="3723701375" sldId="3970"/>
            <ac:spMk id="4" creationId="{F90FEE81-966C-8CC9-4FBF-DF41259DB121}"/>
          </ac:spMkLst>
        </pc:spChg>
        <pc:spChg chg="add mod">
          <ac:chgData name="Virginia Tapia" userId="eb2dbe87-26f3-49e2-b0d8-4f7c1e5f2c2e" providerId="ADAL" clId="{A19AB30B-C6EF-41AF-873C-DF887B9A9212}" dt="2024-12-09T14:21:49.209" v="1075"/>
          <ac:spMkLst>
            <pc:docMk/>
            <pc:sldMk cId="3723701375" sldId="3970"/>
            <ac:spMk id="5" creationId="{6695D663-9D12-77E7-B0F6-8FF37423CFDB}"/>
          </ac:spMkLst>
        </pc:spChg>
      </pc:sldChg>
      <pc:sldChg chg="addSp delSp modSp add mod">
        <pc:chgData name="Virginia Tapia" userId="eb2dbe87-26f3-49e2-b0d8-4f7c1e5f2c2e" providerId="ADAL" clId="{A19AB30B-C6EF-41AF-873C-DF887B9A9212}" dt="2024-12-09T14:23:12.176" v="1089" actId="20577"/>
        <pc:sldMkLst>
          <pc:docMk/>
          <pc:sldMk cId="3750986936" sldId="3970"/>
        </pc:sldMkLst>
        <pc:spChg chg="del mod">
          <ac:chgData name="Virginia Tapia" userId="eb2dbe87-26f3-49e2-b0d8-4f7c1e5f2c2e" providerId="ADAL" clId="{A19AB30B-C6EF-41AF-873C-DF887B9A9212}" dt="2024-12-09T14:22:17.183" v="1081" actId="478"/>
          <ac:spMkLst>
            <pc:docMk/>
            <pc:sldMk cId="3750986936" sldId="3970"/>
            <ac:spMk id="2" creationId="{0036232B-25D0-1D54-D903-A445A894038A}"/>
          </ac:spMkLst>
        </pc:spChg>
        <pc:spChg chg="add del mod">
          <ac:chgData name="Virginia Tapia" userId="eb2dbe87-26f3-49e2-b0d8-4f7c1e5f2c2e" providerId="ADAL" clId="{A19AB30B-C6EF-41AF-873C-DF887B9A9212}" dt="2024-12-09T14:22:19.462" v="1082" actId="478"/>
          <ac:spMkLst>
            <pc:docMk/>
            <pc:sldMk cId="3750986936" sldId="3970"/>
            <ac:spMk id="4" creationId="{786214A7-94DD-6BE7-66D3-7CD5157A950C}"/>
          </ac:spMkLst>
        </pc:spChg>
        <pc:spChg chg="del">
          <ac:chgData name="Virginia Tapia" userId="eb2dbe87-26f3-49e2-b0d8-4f7c1e5f2c2e" providerId="ADAL" clId="{A19AB30B-C6EF-41AF-873C-DF887B9A9212}" dt="2024-12-09T14:22:13.179" v="1079" actId="478"/>
          <ac:spMkLst>
            <pc:docMk/>
            <pc:sldMk cId="3750986936" sldId="3970"/>
            <ac:spMk id="5" creationId="{6A93D6AD-B103-89C2-FFB4-07E6A1B2C9C0}"/>
          </ac:spMkLst>
        </pc:spChg>
        <pc:spChg chg="add mod">
          <ac:chgData name="Virginia Tapia" userId="eb2dbe87-26f3-49e2-b0d8-4f7c1e5f2c2e" providerId="ADAL" clId="{A19AB30B-C6EF-41AF-873C-DF887B9A9212}" dt="2024-12-09T14:23:12.176" v="1089" actId="20577"/>
          <ac:spMkLst>
            <pc:docMk/>
            <pc:sldMk cId="3750986936" sldId="3970"/>
            <ac:spMk id="6" creationId="{E2991700-03A1-7740-D520-0AE87C96B92E}"/>
          </ac:spMkLst>
        </pc:spChg>
        <pc:spChg chg="add mod">
          <ac:chgData name="Virginia Tapia" userId="eb2dbe87-26f3-49e2-b0d8-4f7c1e5f2c2e" providerId="ADAL" clId="{A19AB30B-C6EF-41AF-873C-DF887B9A9212}" dt="2024-12-09T14:22:30.657" v="1083"/>
          <ac:spMkLst>
            <pc:docMk/>
            <pc:sldMk cId="3750986936" sldId="3970"/>
            <ac:spMk id="7" creationId="{56CB805F-F720-B0AA-7AE8-D1026F297D44}"/>
          </ac:spMkLst>
        </pc:spChg>
      </pc:sldChg>
      <pc:sldChg chg="addSp delSp modSp new mod">
        <pc:chgData name="Virginia Tapia" userId="eb2dbe87-26f3-49e2-b0d8-4f7c1e5f2c2e" providerId="ADAL" clId="{A19AB30B-C6EF-41AF-873C-DF887B9A9212}" dt="2024-12-09T14:24:49.272" v="1114" actId="20577"/>
        <pc:sldMkLst>
          <pc:docMk/>
          <pc:sldMk cId="3172831363" sldId="3971"/>
        </pc:sldMkLst>
        <pc:spChg chg="del">
          <ac:chgData name="Virginia Tapia" userId="eb2dbe87-26f3-49e2-b0d8-4f7c1e5f2c2e" providerId="ADAL" clId="{A19AB30B-C6EF-41AF-873C-DF887B9A9212}" dt="2024-12-09T14:23:39.413" v="1091" actId="478"/>
          <ac:spMkLst>
            <pc:docMk/>
            <pc:sldMk cId="3172831363" sldId="3971"/>
            <ac:spMk id="2" creationId="{5D15485D-B7F5-4818-C79B-74C32F517AC1}"/>
          </ac:spMkLst>
        </pc:spChg>
        <pc:spChg chg="del">
          <ac:chgData name="Virginia Tapia" userId="eb2dbe87-26f3-49e2-b0d8-4f7c1e5f2c2e" providerId="ADAL" clId="{A19AB30B-C6EF-41AF-873C-DF887B9A9212}" dt="2024-12-09T14:23:40.646" v="1092" actId="478"/>
          <ac:spMkLst>
            <pc:docMk/>
            <pc:sldMk cId="3172831363" sldId="3971"/>
            <ac:spMk id="3" creationId="{E59F7BE8-3305-F939-E9FE-A23F41E45D00}"/>
          </ac:spMkLst>
        </pc:spChg>
        <pc:spChg chg="del">
          <ac:chgData name="Virginia Tapia" userId="eb2dbe87-26f3-49e2-b0d8-4f7c1e5f2c2e" providerId="ADAL" clId="{A19AB30B-C6EF-41AF-873C-DF887B9A9212}" dt="2024-12-09T14:23:41.733" v="1093" actId="478"/>
          <ac:spMkLst>
            <pc:docMk/>
            <pc:sldMk cId="3172831363" sldId="3971"/>
            <ac:spMk id="4" creationId="{7B21027F-27A1-8DAF-88CB-D1DAE63DD103}"/>
          </ac:spMkLst>
        </pc:spChg>
        <pc:spChg chg="add mod">
          <ac:chgData name="Virginia Tapia" userId="eb2dbe87-26f3-49e2-b0d8-4f7c1e5f2c2e" providerId="ADAL" clId="{A19AB30B-C6EF-41AF-873C-DF887B9A9212}" dt="2024-12-09T14:24:49.272" v="1114" actId="20577"/>
          <ac:spMkLst>
            <pc:docMk/>
            <pc:sldMk cId="3172831363" sldId="3971"/>
            <ac:spMk id="5" creationId="{932B32E8-D400-6993-B018-9C4B63256DAA}"/>
          </ac:spMkLst>
        </pc:spChg>
        <pc:spChg chg="add mod">
          <ac:chgData name="Virginia Tapia" userId="eb2dbe87-26f3-49e2-b0d8-4f7c1e5f2c2e" providerId="ADAL" clId="{A19AB30B-C6EF-41AF-873C-DF887B9A9212}" dt="2024-12-09T14:23:43.196" v="1094"/>
          <ac:spMkLst>
            <pc:docMk/>
            <pc:sldMk cId="3172831363" sldId="3971"/>
            <ac:spMk id="7" creationId="{FE49DDC0-97DF-447D-45C9-9377748F8263}"/>
          </ac:spMkLst>
        </pc:spChg>
        <pc:picChg chg="add mod">
          <ac:chgData name="Virginia Tapia" userId="eb2dbe87-26f3-49e2-b0d8-4f7c1e5f2c2e" providerId="ADAL" clId="{A19AB30B-C6EF-41AF-873C-DF887B9A9212}" dt="2024-12-09T14:23:43.196" v="1094"/>
          <ac:picMkLst>
            <pc:docMk/>
            <pc:sldMk cId="3172831363" sldId="3971"/>
            <ac:picMk id="6" creationId="{51BF9BE9-324E-9E6B-B8BB-0A559DBC7543}"/>
          </ac:picMkLst>
        </pc:picChg>
      </pc:sldChg>
    </pc:docChg>
  </pc:docChgLst>
  <pc:docChgLst>
    <pc:chgData name="pepcolodro@gmail.com" userId="S::pepcolodro_gmail.com#ext#@undp.onmicrosoft.com::43afdd94-fda1-43e7-b82c-37a451019e2a" providerId="AD" clId="Web-{0F016474-0DA8-D61D-12EE-DB9FBF162384}"/>
    <pc:docChg chg="addSld delSld modSld">
      <pc:chgData name="pepcolodro@gmail.com" userId="S::pepcolodro_gmail.com#ext#@undp.onmicrosoft.com::43afdd94-fda1-43e7-b82c-37a451019e2a" providerId="AD" clId="Web-{0F016474-0DA8-D61D-12EE-DB9FBF162384}" dt="2024-11-28T03:13:33.875" v="701" actId="20577"/>
      <pc:docMkLst>
        <pc:docMk/>
      </pc:docMkLst>
      <pc:sldChg chg="modSp">
        <pc:chgData name="pepcolodro@gmail.com" userId="S::pepcolodro_gmail.com#ext#@undp.onmicrosoft.com::43afdd94-fda1-43e7-b82c-37a451019e2a" providerId="AD" clId="Web-{0F016474-0DA8-D61D-12EE-DB9FBF162384}" dt="2024-11-28T03:13:33.875" v="701" actId="20577"/>
        <pc:sldMkLst>
          <pc:docMk/>
          <pc:sldMk cId="3807983556" sldId="3941"/>
        </pc:sldMkLst>
        <pc:spChg chg="mod">
          <ac:chgData name="pepcolodro@gmail.com" userId="S::pepcolodro_gmail.com#ext#@undp.onmicrosoft.com::43afdd94-fda1-43e7-b82c-37a451019e2a" providerId="AD" clId="Web-{0F016474-0DA8-D61D-12EE-DB9FBF162384}" dt="2024-11-28T03:13:33.875" v="701" actId="20577"/>
          <ac:spMkLst>
            <pc:docMk/>
            <pc:sldMk cId="3807983556" sldId="3941"/>
            <ac:spMk id="6" creationId="{F45B7F69-29C9-2840-ABBD-369A0CD219B2}"/>
          </ac:spMkLst>
        </pc:spChg>
      </pc:sldChg>
      <pc:sldChg chg="modSp">
        <pc:chgData name="pepcolodro@gmail.com" userId="S::pepcolodro_gmail.com#ext#@undp.onmicrosoft.com::43afdd94-fda1-43e7-b82c-37a451019e2a" providerId="AD" clId="Web-{0F016474-0DA8-D61D-12EE-DB9FBF162384}" dt="2024-11-28T02:46:20.884" v="100" actId="1076"/>
        <pc:sldMkLst>
          <pc:docMk/>
          <pc:sldMk cId="3877145648" sldId="3959"/>
        </pc:sldMkLst>
        <pc:spChg chg="mod">
          <ac:chgData name="pepcolodro@gmail.com" userId="S::pepcolodro_gmail.com#ext#@undp.onmicrosoft.com::43afdd94-fda1-43e7-b82c-37a451019e2a" providerId="AD" clId="Web-{0F016474-0DA8-D61D-12EE-DB9FBF162384}" dt="2024-11-28T02:46:15.790" v="99" actId="1076"/>
          <ac:spMkLst>
            <pc:docMk/>
            <pc:sldMk cId="3877145648" sldId="3959"/>
            <ac:spMk id="2" creationId="{E12CC4B9-81DD-488F-3D24-6E1494068068}"/>
          </ac:spMkLst>
        </pc:spChg>
        <pc:graphicFrameChg chg="mod modGraphic">
          <ac:chgData name="pepcolodro@gmail.com" userId="S::pepcolodro_gmail.com#ext#@undp.onmicrosoft.com::43afdd94-fda1-43e7-b82c-37a451019e2a" providerId="AD" clId="Web-{0F016474-0DA8-D61D-12EE-DB9FBF162384}" dt="2024-11-28T02:46:20.884" v="100" actId="1076"/>
          <ac:graphicFrameMkLst>
            <pc:docMk/>
            <pc:sldMk cId="3877145648" sldId="3959"/>
            <ac:graphicFrameMk id="6" creationId="{07E25965-C548-56EC-2F3D-EE9077665D12}"/>
          </ac:graphicFrameMkLst>
        </pc:graphicFrameChg>
      </pc:sldChg>
      <pc:sldChg chg="new del">
        <pc:chgData name="pepcolodro@gmail.com" userId="S::pepcolodro_gmail.com#ext#@undp.onmicrosoft.com::43afdd94-fda1-43e7-b82c-37a451019e2a" providerId="AD" clId="Web-{0F016474-0DA8-D61D-12EE-DB9FBF162384}" dt="2024-11-28T02:48:33.847" v="103"/>
        <pc:sldMkLst>
          <pc:docMk/>
          <pc:sldMk cId="3353852548" sldId="3968"/>
        </pc:sldMkLst>
      </pc:sldChg>
      <pc:sldChg chg="addSp delSp modSp add replId">
        <pc:chgData name="pepcolodro@gmail.com" userId="S::pepcolodro_gmail.com#ext#@undp.onmicrosoft.com::43afdd94-fda1-43e7-b82c-37a451019e2a" providerId="AD" clId="Web-{0F016474-0DA8-D61D-12EE-DB9FBF162384}" dt="2024-11-28T03:08:33.512" v="695" actId="1076"/>
        <pc:sldMkLst>
          <pc:docMk/>
          <pc:sldMk cId="624182417" sldId="3969"/>
        </pc:sldMkLst>
        <pc:spChg chg="add mod">
          <ac:chgData name="pepcolodro@gmail.com" userId="S::pepcolodro_gmail.com#ext#@undp.onmicrosoft.com::43afdd94-fda1-43e7-b82c-37a451019e2a" providerId="AD" clId="Web-{0F016474-0DA8-D61D-12EE-DB9FBF162384}" dt="2024-11-28T03:08:26.903" v="694" actId="1076"/>
          <ac:spMkLst>
            <pc:docMk/>
            <pc:sldMk cId="624182417" sldId="3969"/>
            <ac:spMk id="2" creationId="{0036232B-25D0-1D54-D903-A445A894038A}"/>
          </ac:spMkLst>
        </pc:spChg>
        <pc:spChg chg="mod">
          <ac:chgData name="pepcolodro@gmail.com" userId="S::pepcolodro_gmail.com#ext#@undp.onmicrosoft.com::43afdd94-fda1-43e7-b82c-37a451019e2a" providerId="AD" clId="Web-{0F016474-0DA8-D61D-12EE-DB9FBF162384}" dt="2024-11-28T03:08:33.512" v="695" actId="1076"/>
          <ac:spMkLst>
            <pc:docMk/>
            <pc:sldMk cId="624182417" sldId="3969"/>
            <ac:spMk id="5" creationId="{6A93D6AD-B103-89C2-FFB4-07E6A1B2C9C0}"/>
          </ac:spMkLst>
        </pc:spChg>
        <pc:spChg chg="del mod">
          <ac:chgData name="pepcolodro@gmail.com" userId="S::pepcolodro_gmail.com#ext#@undp.onmicrosoft.com::43afdd94-fda1-43e7-b82c-37a451019e2a" providerId="AD" clId="Web-{0F016474-0DA8-D61D-12EE-DB9FBF162384}" dt="2024-11-28T02:50:26.101" v="114"/>
          <ac:spMkLst>
            <pc:docMk/>
            <pc:sldMk cId="624182417" sldId="3969"/>
            <ac:spMk id="6" creationId="{3F3B2807-CBDA-EDFD-41E0-467A992CB5F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725F1-FEF1-1649-8C09-EE7374BD657C}" type="datetimeFigureOut">
              <a:rPr lang="en-US" smtClean="0"/>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91703-1FB0-8F49-97C2-A3D8C782D654}" type="slidenum">
              <a:rPr lang="en-US" smtClean="0"/>
              <a:t>‹Nº›</a:t>
            </a:fld>
            <a:endParaRPr lang="en-US"/>
          </a:p>
        </p:txBody>
      </p:sp>
    </p:spTree>
    <p:extLst>
      <p:ext uri="{BB962C8B-B14F-4D97-AF65-F5344CB8AC3E}">
        <p14:creationId xmlns:p14="http://schemas.microsoft.com/office/powerpoint/2010/main" val="3552415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C91703-1FB0-8F49-97C2-A3D8C782D654}" type="slidenum">
              <a:rPr lang="en-US" smtClean="0"/>
              <a:t>1</a:t>
            </a:fld>
            <a:endParaRPr lang="en-US"/>
          </a:p>
        </p:txBody>
      </p:sp>
    </p:spTree>
    <p:extLst>
      <p:ext uri="{BB962C8B-B14F-4D97-AF65-F5344CB8AC3E}">
        <p14:creationId xmlns:p14="http://schemas.microsoft.com/office/powerpoint/2010/main" val="51668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C91703-1FB0-8F49-97C2-A3D8C782D654}" type="slidenum">
              <a:rPr lang="en-US" smtClean="0"/>
              <a:t>2</a:t>
            </a:fld>
            <a:endParaRPr lang="en-US"/>
          </a:p>
        </p:txBody>
      </p:sp>
    </p:spTree>
    <p:extLst>
      <p:ext uri="{BB962C8B-B14F-4D97-AF65-F5344CB8AC3E}">
        <p14:creationId xmlns:p14="http://schemas.microsoft.com/office/powerpoint/2010/main" val="3813087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C91703-1FB0-8F49-97C2-A3D8C782D654}" type="slidenum">
              <a:rPr lang="en-US" smtClean="0"/>
              <a:t>3</a:t>
            </a:fld>
            <a:endParaRPr lang="en-US"/>
          </a:p>
        </p:txBody>
      </p:sp>
    </p:spTree>
    <p:extLst>
      <p:ext uri="{BB962C8B-B14F-4D97-AF65-F5344CB8AC3E}">
        <p14:creationId xmlns:p14="http://schemas.microsoft.com/office/powerpoint/2010/main" val="937342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EC91703-1FB0-8F49-97C2-A3D8C782D654}" type="slidenum">
              <a:rPr lang="en-US" smtClean="0"/>
              <a:t>4</a:t>
            </a:fld>
            <a:endParaRPr lang="en-US"/>
          </a:p>
        </p:txBody>
      </p:sp>
    </p:spTree>
    <p:extLst>
      <p:ext uri="{BB962C8B-B14F-4D97-AF65-F5344CB8AC3E}">
        <p14:creationId xmlns:p14="http://schemas.microsoft.com/office/powerpoint/2010/main" val="2312431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F1592-946C-2489-960D-CFD4CD8827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EEAA9-5AE3-4C8A-A3F7-7D76BB03C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7CF48-AB6D-06D1-A761-345C2E5B68A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592F9EB-29A6-AA5B-66C9-C7994C2FD387}"/>
              </a:ext>
            </a:extLst>
          </p:cNvPr>
          <p:cNvSpPr>
            <a:spLocks noGrp="1"/>
          </p:cNvSpPr>
          <p:nvPr>
            <p:ph type="sldNum" sz="quarter" idx="5"/>
          </p:nvPr>
        </p:nvSpPr>
        <p:spPr/>
        <p:txBody>
          <a:bodyPr/>
          <a:lstStyle/>
          <a:p>
            <a:fld id="{CEC91703-1FB0-8F49-97C2-A3D8C782D654}" type="slidenum">
              <a:rPr lang="en-US" smtClean="0"/>
              <a:t>5</a:t>
            </a:fld>
            <a:endParaRPr lang="en-US"/>
          </a:p>
        </p:txBody>
      </p:sp>
    </p:spTree>
    <p:extLst>
      <p:ext uri="{BB962C8B-B14F-4D97-AF65-F5344CB8AC3E}">
        <p14:creationId xmlns:p14="http://schemas.microsoft.com/office/powerpoint/2010/main" val="2972419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F7DE2-E106-1A88-5123-D7D4758C28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82DC0-AD45-38E7-0F7F-F23E53956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EBEB44-342B-F4E7-BA31-3D2A5F8198E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1D88DC4-EF5A-FAB0-FC24-4E6951ADFE98}"/>
              </a:ext>
            </a:extLst>
          </p:cNvPr>
          <p:cNvSpPr>
            <a:spLocks noGrp="1"/>
          </p:cNvSpPr>
          <p:nvPr>
            <p:ph type="sldNum" sz="quarter" idx="5"/>
          </p:nvPr>
        </p:nvSpPr>
        <p:spPr/>
        <p:txBody>
          <a:bodyPr/>
          <a:lstStyle/>
          <a:p>
            <a:fld id="{CEC91703-1FB0-8F49-97C2-A3D8C782D654}" type="slidenum">
              <a:rPr lang="en-US" smtClean="0"/>
              <a:t>7</a:t>
            </a:fld>
            <a:endParaRPr lang="en-US"/>
          </a:p>
        </p:txBody>
      </p:sp>
    </p:spTree>
    <p:extLst>
      <p:ext uri="{BB962C8B-B14F-4D97-AF65-F5344CB8AC3E}">
        <p14:creationId xmlns:p14="http://schemas.microsoft.com/office/powerpoint/2010/main" val="3191943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29EB2-D2A4-923A-0E84-18CE9C5594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DB33F-F1F4-3029-B9E4-BC44C5588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779D2-93F2-F612-5566-608EB523845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2F4170-EDC9-5F88-00C8-2544B6831012}"/>
              </a:ext>
            </a:extLst>
          </p:cNvPr>
          <p:cNvSpPr>
            <a:spLocks noGrp="1"/>
          </p:cNvSpPr>
          <p:nvPr>
            <p:ph type="sldNum" sz="quarter" idx="5"/>
          </p:nvPr>
        </p:nvSpPr>
        <p:spPr/>
        <p:txBody>
          <a:bodyPr/>
          <a:lstStyle/>
          <a:p>
            <a:fld id="{CEC91703-1FB0-8F49-97C2-A3D8C782D654}" type="slidenum">
              <a:rPr lang="en-US" smtClean="0"/>
              <a:t>9</a:t>
            </a:fld>
            <a:endParaRPr lang="en-US"/>
          </a:p>
        </p:txBody>
      </p:sp>
    </p:spTree>
    <p:extLst>
      <p:ext uri="{BB962C8B-B14F-4D97-AF65-F5344CB8AC3E}">
        <p14:creationId xmlns:p14="http://schemas.microsoft.com/office/powerpoint/2010/main" val="1739484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B79D2-0D25-10D3-F7DD-45D7961972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F74FB-BE1A-07BE-1ACB-72EF61164D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160E63-3679-9BCA-4A27-15AD7789A28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7552FD7-FF47-A109-F729-B62561F1A77B}"/>
              </a:ext>
            </a:extLst>
          </p:cNvPr>
          <p:cNvSpPr>
            <a:spLocks noGrp="1"/>
          </p:cNvSpPr>
          <p:nvPr>
            <p:ph type="sldNum" sz="quarter" idx="5"/>
          </p:nvPr>
        </p:nvSpPr>
        <p:spPr/>
        <p:txBody>
          <a:bodyPr/>
          <a:lstStyle/>
          <a:p>
            <a:fld id="{CEC91703-1FB0-8F49-97C2-A3D8C782D654}" type="slidenum">
              <a:rPr lang="en-US" smtClean="0"/>
              <a:t>11</a:t>
            </a:fld>
            <a:endParaRPr lang="en-US"/>
          </a:p>
        </p:txBody>
      </p:sp>
    </p:spTree>
    <p:extLst>
      <p:ext uri="{BB962C8B-B14F-4D97-AF65-F5344CB8AC3E}">
        <p14:creationId xmlns:p14="http://schemas.microsoft.com/office/powerpoint/2010/main" val="405657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73869-5FAC-9A41-0E91-047A2FDB42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8F04EF-47C5-5F1B-7CBC-6E3C922E00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09BFE-7855-71EA-1400-91B9BA2DC78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C3D16AE-1CF9-2CC5-32BA-B3595B5002C3}"/>
              </a:ext>
            </a:extLst>
          </p:cNvPr>
          <p:cNvSpPr>
            <a:spLocks noGrp="1"/>
          </p:cNvSpPr>
          <p:nvPr>
            <p:ph type="sldNum" sz="quarter" idx="5"/>
          </p:nvPr>
        </p:nvSpPr>
        <p:spPr/>
        <p:txBody>
          <a:bodyPr/>
          <a:lstStyle/>
          <a:p>
            <a:fld id="{CEC91703-1FB0-8F49-97C2-A3D8C782D654}" type="slidenum">
              <a:rPr lang="en-US" smtClean="0"/>
              <a:t>12</a:t>
            </a:fld>
            <a:endParaRPr lang="en-US"/>
          </a:p>
        </p:txBody>
      </p:sp>
    </p:spTree>
    <p:extLst>
      <p:ext uri="{BB962C8B-B14F-4D97-AF65-F5344CB8AC3E}">
        <p14:creationId xmlns:p14="http://schemas.microsoft.com/office/powerpoint/2010/main" val="4270435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0A861-2041-F11C-1F6E-5820B724F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14350-8B80-FF61-EBF4-9BA338C752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B273D-01F6-C6FC-4890-35E53F58213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6E93DA5-9869-7CF0-C940-DF6CFAB13C66}"/>
              </a:ext>
            </a:extLst>
          </p:cNvPr>
          <p:cNvSpPr>
            <a:spLocks noGrp="1"/>
          </p:cNvSpPr>
          <p:nvPr>
            <p:ph type="sldNum" sz="quarter" idx="5"/>
          </p:nvPr>
        </p:nvSpPr>
        <p:spPr/>
        <p:txBody>
          <a:bodyPr/>
          <a:lstStyle/>
          <a:p>
            <a:fld id="{CEC91703-1FB0-8F49-97C2-A3D8C782D654}" type="slidenum">
              <a:rPr lang="en-US" smtClean="0"/>
              <a:t>13</a:t>
            </a:fld>
            <a:endParaRPr lang="en-US"/>
          </a:p>
        </p:txBody>
      </p:sp>
    </p:spTree>
    <p:extLst>
      <p:ext uri="{BB962C8B-B14F-4D97-AF65-F5344CB8AC3E}">
        <p14:creationId xmlns:p14="http://schemas.microsoft.com/office/powerpoint/2010/main" val="111245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02A29-E76F-57F0-F38E-7FA8CB3FFA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6DFD5-0947-A302-206A-AD9116A25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144D22-220F-D847-3BCA-C7953608383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6BEB3A5-7F1E-9063-8EA7-E4353AA39068}"/>
              </a:ext>
            </a:extLst>
          </p:cNvPr>
          <p:cNvSpPr>
            <a:spLocks noGrp="1"/>
          </p:cNvSpPr>
          <p:nvPr>
            <p:ph type="sldNum" sz="quarter" idx="5"/>
          </p:nvPr>
        </p:nvSpPr>
        <p:spPr/>
        <p:txBody>
          <a:bodyPr/>
          <a:lstStyle/>
          <a:p>
            <a:fld id="{CEC91703-1FB0-8F49-97C2-A3D8C782D654}" type="slidenum">
              <a:rPr lang="en-US" smtClean="0"/>
              <a:t>14</a:t>
            </a:fld>
            <a:endParaRPr lang="en-US"/>
          </a:p>
        </p:txBody>
      </p:sp>
    </p:spTree>
    <p:extLst>
      <p:ext uri="{BB962C8B-B14F-4D97-AF65-F5344CB8AC3E}">
        <p14:creationId xmlns:p14="http://schemas.microsoft.com/office/powerpoint/2010/main" val="4178141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D109A-9053-EC1D-A9EA-7D76B3C71E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6585D-74E9-B2EF-588D-3A4F7036F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67A97-7BC1-3E47-9806-89CB69B66B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4083CAD-F305-25A4-5078-9AD22F8D6EC0}"/>
              </a:ext>
            </a:extLst>
          </p:cNvPr>
          <p:cNvSpPr>
            <a:spLocks noGrp="1"/>
          </p:cNvSpPr>
          <p:nvPr>
            <p:ph type="sldNum" sz="quarter" idx="5"/>
          </p:nvPr>
        </p:nvSpPr>
        <p:spPr/>
        <p:txBody>
          <a:bodyPr/>
          <a:lstStyle/>
          <a:p>
            <a:fld id="{CEC91703-1FB0-8F49-97C2-A3D8C782D654}" type="slidenum">
              <a:rPr lang="en-US" smtClean="0"/>
              <a:t>15</a:t>
            </a:fld>
            <a:endParaRPr lang="en-US"/>
          </a:p>
        </p:txBody>
      </p:sp>
    </p:spTree>
    <p:extLst>
      <p:ext uri="{BB962C8B-B14F-4D97-AF65-F5344CB8AC3E}">
        <p14:creationId xmlns:p14="http://schemas.microsoft.com/office/powerpoint/2010/main" val="1193839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EC91703-1FB0-8F49-97C2-A3D8C782D654}" type="slidenum">
              <a:rPr lang="en-US" smtClean="0"/>
              <a:t>16</a:t>
            </a:fld>
            <a:endParaRPr lang="en-US"/>
          </a:p>
        </p:txBody>
      </p:sp>
    </p:spTree>
    <p:extLst>
      <p:ext uri="{BB962C8B-B14F-4D97-AF65-F5344CB8AC3E}">
        <p14:creationId xmlns:p14="http://schemas.microsoft.com/office/powerpoint/2010/main" val="1525407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EC91703-1FB0-8F49-97C2-A3D8C782D654}" type="slidenum">
              <a:rPr lang="en-US" smtClean="0"/>
              <a:t>17</a:t>
            </a:fld>
            <a:endParaRPr lang="en-US"/>
          </a:p>
        </p:txBody>
      </p:sp>
    </p:spTree>
    <p:extLst>
      <p:ext uri="{BB962C8B-B14F-4D97-AF65-F5344CB8AC3E}">
        <p14:creationId xmlns:p14="http://schemas.microsoft.com/office/powerpoint/2010/main" val="3392262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EC91703-1FB0-8F49-97C2-A3D8C782D654}" type="slidenum">
              <a:rPr lang="en-US" smtClean="0"/>
              <a:t>19</a:t>
            </a:fld>
            <a:endParaRPr lang="en-US"/>
          </a:p>
        </p:txBody>
      </p:sp>
    </p:spTree>
    <p:extLst>
      <p:ext uri="{BB962C8B-B14F-4D97-AF65-F5344CB8AC3E}">
        <p14:creationId xmlns:p14="http://schemas.microsoft.com/office/powerpoint/2010/main" val="1292334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C91703-1FB0-8F49-97C2-A3D8C782D654}" type="slidenum">
              <a:rPr lang="en-US" smtClean="0"/>
              <a:t>24</a:t>
            </a:fld>
            <a:endParaRPr lang="en-US"/>
          </a:p>
        </p:txBody>
      </p:sp>
    </p:spTree>
    <p:extLst>
      <p:ext uri="{BB962C8B-B14F-4D97-AF65-F5344CB8AC3E}">
        <p14:creationId xmlns:p14="http://schemas.microsoft.com/office/powerpoint/2010/main" val="1986772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EC91703-1FB0-8F49-97C2-A3D8C782D654}" type="slidenum">
              <a:rPr lang="en-US" smtClean="0"/>
              <a:t>25</a:t>
            </a:fld>
            <a:endParaRPr lang="en-US"/>
          </a:p>
        </p:txBody>
      </p:sp>
    </p:spTree>
    <p:extLst>
      <p:ext uri="{BB962C8B-B14F-4D97-AF65-F5344CB8AC3E}">
        <p14:creationId xmlns:p14="http://schemas.microsoft.com/office/powerpoint/2010/main" val="1953727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C91703-1FB0-8F49-97C2-A3D8C782D654}" type="slidenum">
              <a:rPr lang="en-US" smtClean="0"/>
              <a:t>26</a:t>
            </a:fld>
            <a:endParaRPr lang="en-US"/>
          </a:p>
        </p:txBody>
      </p:sp>
    </p:spTree>
    <p:extLst>
      <p:ext uri="{BB962C8B-B14F-4D97-AF65-F5344CB8AC3E}">
        <p14:creationId xmlns:p14="http://schemas.microsoft.com/office/powerpoint/2010/main" val="16759268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E39DFB6F-BC09-0749-8E9B-ADCA803AA617}"/>
              </a:ext>
            </a:extLst>
          </p:cNvPr>
          <p:cNvSpPr/>
          <p:nvPr userDrawn="1"/>
        </p:nvSpPr>
        <p:spPr>
          <a:xfrm rot="16200000">
            <a:off x="8608634" y="3274633"/>
            <a:ext cx="1333975" cy="5832761"/>
          </a:xfrm>
          <a:custGeom>
            <a:avLst/>
            <a:gdLst>
              <a:gd name="connsiteX0" fmla="*/ 1333975 w 1333975"/>
              <a:gd name="connsiteY0" fmla="*/ 5832761 h 5832761"/>
              <a:gd name="connsiteX1" fmla="*/ 0 w 1333975"/>
              <a:gd name="connsiteY1" fmla="*/ 5832761 h 5832761"/>
              <a:gd name="connsiteX2" fmla="*/ 1 w 1333975"/>
              <a:gd name="connsiteY2" fmla="*/ 28541 h 5832761"/>
              <a:gd name="connsiteX3" fmla="*/ 6496 w 1333975"/>
              <a:gd name="connsiteY3" fmla="*/ 0 h 5832761"/>
            </a:gdLst>
            <a:ahLst/>
            <a:cxnLst>
              <a:cxn ang="0">
                <a:pos x="connsiteX0" y="connsiteY0"/>
              </a:cxn>
              <a:cxn ang="0">
                <a:pos x="connsiteX1" y="connsiteY1"/>
              </a:cxn>
              <a:cxn ang="0">
                <a:pos x="connsiteX2" y="connsiteY2"/>
              </a:cxn>
              <a:cxn ang="0">
                <a:pos x="connsiteX3" y="connsiteY3"/>
              </a:cxn>
            </a:cxnLst>
            <a:rect l="l" t="t" r="r" b="b"/>
            <a:pathLst>
              <a:path w="1333975" h="5832761">
                <a:moveTo>
                  <a:pt x="1333975" y="5832761"/>
                </a:moveTo>
                <a:lnTo>
                  <a:pt x="0" y="5832761"/>
                </a:lnTo>
                <a:lnTo>
                  <a:pt x="1" y="28541"/>
                </a:lnTo>
                <a:lnTo>
                  <a:pt x="649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528B4521-1036-9243-89CA-2777D974653F}"/>
              </a:ext>
            </a:extLst>
          </p:cNvPr>
          <p:cNvSpPr/>
          <p:nvPr userDrawn="1"/>
        </p:nvSpPr>
        <p:spPr>
          <a:xfrm rot="16200000">
            <a:off x="9909873" y="4575870"/>
            <a:ext cx="1593135" cy="2971122"/>
          </a:xfrm>
          <a:custGeom>
            <a:avLst/>
            <a:gdLst>
              <a:gd name="connsiteX0" fmla="*/ 1593135 w 1593135"/>
              <a:gd name="connsiteY0" fmla="*/ 2971122 h 2971122"/>
              <a:gd name="connsiteX1" fmla="*/ 0 w 1593135"/>
              <a:gd name="connsiteY1" fmla="*/ 2971122 h 2971122"/>
              <a:gd name="connsiteX2" fmla="*/ 0 w 1593135"/>
              <a:gd name="connsiteY2" fmla="*/ 1 h 2971122"/>
              <a:gd name="connsiteX3" fmla="*/ 0 w 1593135"/>
              <a:gd name="connsiteY3" fmla="*/ 0 h 2971122"/>
            </a:gdLst>
            <a:ahLst/>
            <a:cxnLst>
              <a:cxn ang="0">
                <a:pos x="connsiteX0" y="connsiteY0"/>
              </a:cxn>
              <a:cxn ang="0">
                <a:pos x="connsiteX1" y="connsiteY1"/>
              </a:cxn>
              <a:cxn ang="0">
                <a:pos x="connsiteX2" y="connsiteY2"/>
              </a:cxn>
              <a:cxn ang="0">
                <a:pos x="connsiteX3" y="connsiteY3"/>
              </a:cxn>
            </a:cxnLst>
            <a:rect l="l" t="t" r="r" b="b"/>
            <a:pathLst>
              <a:path w="1593135" h="2971122">
                <a:moveTo>
                  <a:pt x="1593135" y="2971122"/>
                </a:moveTo>
                <a:lnTo>
                  <a:pt x="0" y="2971122"/>
                </a:lnTo>
                <a:lnTo>
                  <a:pt x="0" y="1"/>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 Placeholder 2">
            <a:extLst>
              <a:ext uri="{FF2B5EF4-FFF2-40B4-BE49-F238E27FC236}">
                <a16:creationId xmlns:a16="http://schemas.microsoft.com/office/drawing/2014/main" id="{D2AB6D7C-8164-5D4F-BE90-B8930F8CF27E}"/>
              </a:ext>
            </a:extLst>
          </p:cNvPr>
          <p:cNvSpPr>
            <a:spLocks noGrp="1"/>
          </p:cNvSpPr>
          <p:nvPr>
            <p:ph type="body" idx="10" hasCustomPrompt="1"/>
          </p:nvPr>
        </p:nvSpPr>
        <p:spPr>
          <a:xfrm>
            <a:off x="540000" y="6143971"/>
            <a:ext cx="5556000" cy="381520"/>
          </a:xfrm>
          <a:prstGeom prst="rect">
            <a:avLst/>
          </a:prstGeom>
        </p:spPr>
        <p:txBody>
          <a:bodyPr lIns="0" tIns="0" rIns="0" bIns="0" anchor="t" anchorCtr="0">
            <a:normAutofit/>
          </a:bodyPr>
          <a:lstStyle>
            <a:lvl1pPr marL="0" indent="0">
              <a:buNone/>
              <a:defRPr sz="1600" b="0" i="0" spc="300">
                <a:solidFill>
                  <a:schemeClr val="accent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DATE</a:t>
            </a:r>
          </a:p>
        </p:txBody>
      </p:sp>
      <p:sp>
        <p:nvSpPr>
          <p:cNvPr id="15" name="Text Placeholder 14">
            <a:extLst>
              <a:ext uri="{FF2B5EF4-FFF2-40B4-BE49-F238E27FC236}">
                <a16:creationId xmlns:a16="http://schemas.microsoft.com/office/drawing/2014/main" id="{C185096B-93AB-9442-BDE5-BA7729B76B4C}"/>
              </a:ext>
            </a:extLst>
          </p:cNvPr>
          <p:cNvSpPr>
            <a:spLocks noGrp="1"/>
          </p:cNvSpPr>
          <p:nvPr>
            <p:ph type="body" sz="quarter" idx="11" hasCustomPrompt="1"/>
          </p:nvPr>
        </p:nvSpPr>
        <p:spPr>
          <a:xfrm>
            <a:off x="515938" y="2340000"/>
            <a:ext cx="7751762" cy="1090613"/>
          </a:xfrm>
          <a:prstGeom prst="rect">
            <a:avLst/>
          </a:prstGeom>
        </p:spPr>
        <p:txBody>
          <a:bodyPr lIns="0" tIns="0" rIns="0" bIns="0"/>
          <a:lstStyle>
            <a:lvl1pPr marL="0" indent="0">
              <a:buNone/>
              <a:defRPr sz="40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a:t>
            </a:r>
            <a:br>
              <a:rPr lang="en-GB"/>
            </a:br>
            <a:r>
              <a:rPr lang="en-GB"/>
              <a:t>text styles</a:t>
            </a:r>
          </a:p>
        </p:txBody>
      </p:sp>
      <p:sp>
        <p:nvSpPr>
          <p:cNvPr id="17" name="Text Placeholder 16">
            <a:extLst>
              <a:ext uri="{FF2B5EF4-FFF2-40B4-BE49-F238E27FC236}">
                <a16:creationId xmlns:a16="http://schemas.microsoft.com/office/drawing/2014/main" id="{17B87CA8-C032-5D4F-A31C-B34A5980BDEF}"/>
              </a:ext>
            </a:extLst>
          </p:cNvPr>
          <p:cNvSpPr>
            <a:spLocks noGrp="1"/>
          </p:cNvSpPr>
          <p:nvPr>
            <p:ph type="body" sz="quarter" idx="12"/>
          </p:nvPr>
        </p:nvSpPr>
        <p:spPr>
          <a:xfrm>
            <a:off x="515938" y="3780000"/>
            <a:ext cx="5580062" cy="819150"/>
          </a:xfrm>
          <a:prstGeom prst="rect">
            <a:avLst/>
          </a:prstGeom>
        </p:spPr>
        <p:txBody>
          <a:bodyPr lIns="0" tIns="0" rIns="0" bIns="0"/>
          <a:lstStyle>
            <a:lvl1pPr marL="0" indent="0">
              <a:buNone/>
              <a:defRPr sz="2400" b="0" i="0">
                <a:latin typeface="Arial" panose="020B0604020202020204" pitchFamily="34" charset="0"/>
                <a:cs typeface="Arial" panose="020B0604020202020204" pitchFamily="34" charset="0"/>
              </a:defRPr>
            </a:lvl1pPr>
          </a:lstStyle>
          <a:p>
            <a:pPr lvl="0"/>
            <a:r>
              <a:rPr lang="en-GB"/>
              <a:t>Click to edit Master text styles</a:t>
            </a:r>
            <a:endParaRPr lang="en-US"/>
          </a:p>
        </p:txBody>
      </p:sp>
      <p:pic>
        <p:nvPicPr>
          <p:cNvPr id="10" name="Picture 9">
            <a:extLst>
              <a:ext uri="{FF2B5EF4-FFF2-40B4-BE49-F238E27FC236}">
                <a16:creationId xmlns:a16="http://schemas.microsoft.com/office/drawing/2014/main" id="{E25435E0-10AC-5C45-A2B6-D346E78B4DC2}"/>
              </a:ext>
            </a:extLst>
          </p:cNvPr>
          <p:cNvPicPr>
            <a:picLocks noChangeAspect="1"/>
          </p:cNvPicPr>
          <p:nvPr userDrawn="1"/>
        </p:nvPicPr>
        <p:blipFill>
          <a:blip r:embed="rId2"/>
          <a:stretch>
            <a:fillRect/>
          </a:stretch>
        </p:blipFill>
        <p:spPr>
          <a:xfrm>
            <a:off x="570144" y="545036"/>
            <a:ext cx="1756049" cy="1121114"/>
          </a:xfrm>
          <a:prstGeom prst="rect">
            <a:avLst/>
          </a:prstGeom>
        </p:spPr>
      </p:pic>
    </p:spTree>
    <p:extLst>
      <p:ext uri="{BB962C8B-B14F-4D97-AF65-F5344CB8AC3E}">
        <p14:creationId xmlns:p14="http://schemas.microsoft.com/office/powerpoint/2010/main" val="4010300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14">
            <a:extLst>
              <a:ext uri="{FF2B5EF4-FFF2-40B4-BE49-F238E27FC236}">
                <a16:creationId xmlns:a16="http://schemas.microsoft.com/office/drawing/2014/main" id="{BA94264D-3A80-7D44-B9E1-28685256F5FC}"/>
              </a:ext>
            </a:extLst>
          </p:cNvPr>
          <p:cNvSpPr>
            <a:spLocks noGrp="1"/>
          </p:cNvSpPr>
          <p:nvPr>
            <p:ph type="body" sz="quarter" idx="11" hasCustomPrompt="1"/>
          </p:nvPr>
        </p:nvSpPr>
        <p:spPr>
          <a:xfrm>
            <a:off x="515938" y="549275"/>
            <a:ext cx="9109976" cy="488693"/>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0" name="Text Placeholder 16">
            <a:extLst>
              <a:ext uri="{FF2B5EF4-FFF2-40B4-BE49-F238E27FC236}">
                <a16:creationId xmlns:a16="http://schemas.microsoft.com/office/drawing/2014/main" id="{7FE46755-5CAE-014A-AAD6-CCE860CF65D5}"/>
              </a:ext>
            </a:extLst>
          </p:cNvPr>
          <p:cNvSpPr>
            <a:spLocks noGrp="1"/>
          </p:cNvSpPr>
          <p:nvPr>
            <p:ph type="body" sz="quarter" idx="12"/>
          </p:nvPr>
        </p:nvSpPr>
        <p:spPr>
          <a:xfrm>
            <a:off x="515938" y="1248033"/>
            <a:ext cx="5580062" cy="488693"/>
          </a:xfrm>
          <a:prstGeom prst="rect">
            <a:avLst/>
          </a:prstGeom>
        </p:spPr>
        <p:txBody>
          <a:bodyPr lIns="0" tIns="0" rIns="0" bIns="0"/>
          <a:lstStyle>
            <a:lvl1pPr marL="0" indent="0">
              <a:buNone/>
              <a:defRPr sz="2400" b="0" i="0">
                <a:solidFill>
                  <a:schemeClr val="accent1"/>
                </a:solidFill>
                <a:latin typeface="Arial" panose="020B0604020202020204" pitchFamily="34" charset="0"/>
                <a:cs typeface="Arial" panose="020B0604020202020204" pitchFamily="34" charset="0"/>
              </a:defRPr>
            </a:lvl1pPr>
          </a:lstStyle>
          <a:p>
            <a:pPr lvl="0"/>
            <a:r>
              <a:rPr lang="en-GB"/>
              <a:t>Click to edit Master text styles</a:t>
            </a:r>
            <a:endParaRPr lang="en-US"/>
          </a:p>
        </p:txBody>
      </p:sp>
      <p:sp>
        <p:nvSpPr>
          <p:cNvPr id="12" name="Content Placeholder 11">
            <a:extLst>
              <a:ext uri="{FF2B5EF4-FFF2-40B4-BE49-F238E27FC236}">
                <a16:creationId xmlns:a16="http://schemas.microsoft.com/office/drawing/2014/main" id="{5DAECB49-9E36-5049-B76E-D12EE0A69A91}"/>
              </a:ext>
            </a:extLst>
          </p:cNvPr>
          <p:cNvSpPr>
            <a:spLocks noGrp="1"/>
          </p:cNvSpPr>
          <p:nvPr>
            <p:ph sz="quarter" idx="13"/>
          </p:nvPr>
        </p:nvSpPr>
        <p:spPr>
          <a:xfrm>
            <a:off x="515938" y="2187146"/>
            <a:ext cx="11160125" cy="4121579"/>
          </a:xfrm>
          <a:prstGeom prst="rect">
            <a:avLst/>
          </a:prstGeom>
        </p:spPr>
        <p:txBody>
          <a:bodyPr lIns="0" tIns="0" rIns="0" bIns="0" numCol="2"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3924524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2" name="Picture 1" descr="A picture containing sitting, drawing&#10;&#10;Description automatically generated">
            <a:extLst>
              <a:ext uri="{FF2B5EF4-FFF2-40B4-BE49-F238E27FC236}">
                <a16:creationId xmlns:a16="http://schemas.microsoft.com/office/drawing/2014/main" id="{2742B4DA-6E6A-5E4F-A100-DF6BD6F3B044}"/>
              </a:ext>
            </a:extLst>
          </p:cNvPr>
          <p:cNvPicPr>
            <a:picLocks noChangeAspect="1"/>
          </p:cNvPicPr>
          <p:nvPr userDrawn="1"/>
        </p:nvPicPr>
        <p:blipFill rotWithShape="1">
          <a:blip r:embed="rId2"/>
          <a:srcRect l="20434" t="29240" r="21381" b="29558"/>
          <a:stretch/>
        </p:blipFill>
        <p:spPr>
          <a:xfrm>
            <a:off x="9813957" y="419793"/>
            <a:ext cx="1936921" cy="1371600"/>
          </a:xfrm>
          <a:prstGeom prst="rect">
            <a:avLst/>
          </a:prstGeom>
        </p:spPr>
      </p:pic>
      <p:sp>
        <p:nvSpPr>
          <p:cNvPr id="3" name="Text Placeholder 14">
            <a:extLst>
              <a:ext uri="{FF2B5EF4-FFF2-40B4-BE49-F238E27FC236}">
                <a16:creationId xmlns:a16="http://schemas.microsoft.com/office/drawing/2014/main" id="{AF2F4CD1-FA5C-0E42-BB3E-DD49323B80A5}"/>
              </a:ext>
            </a:extLst>
          </p:cNvPr>
          <p:cNvSpPr>
            <a:spLocks noGrp="1"/>
          </p:cNvSpPr>
          <p:nvPr>
            <p:ph type="body" sz="quarter" idx="11" hasCustomPrompt="1"/>
          </p:nvPr>
        </p:nvSpPr>
        <p:spPr>
          <a:xfrm>
            <a:off x="515938" y="549275"/>
            <a:ext cx="6107284" cy="1371600"/>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5" name="Content Placeholder 11">
            <a:extLst>
              <a:ext uri="{FF2B5EF4-FFF2-40B4-BE49-F238E27FC236}">
                <a16:creationId xmlns:a16="http://schemas.microsoft.com/office/drawing/2014/main" id="{36AC3DD6-D209-754E-992A-6550AFE5BFBB}"/>
              </a:ext>
            </a:extLst>
          </p:cNvPr>
          <p:cNvSpPr>
            <a:spLocks noGrp="1"/>
          </p:cNvSpPr>
          <p:nvPr>
            <p:ph sz="quarter" idx="13"/>
          </p:nvPr>
        </p:nvSpPr>
        <p:spPr>
          <a:xfrm>
            <a:off x="515938" y="2187146"/>
            <a:ext cx="11160125" cy="4121579"/>
          </a:xfrm>
          <a:prstGeom prst="rect">
            <a:avLst/>
          </a:prstGeom>
        </p:spPr>
        <p:txBody>
          <a:bodyPr lIns="0" tIns="0" rIns="0" bIns="0" numCol="2"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3241888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51C97913-3179-2E40-8D79-0754F4D7710A}"/>
              </a:ext>
            </a:extLst>
          </p:cNvPr>
          <p:cNvSpPr/>
          <p:nvPr userDrawn="1"/>
        </p:nvSpPr>
        <p:spPr>
          <a:xfrm rot="16200000">
            <a:off x="10122844" y="4788843"/>
            <a:ext cx="767228" cy="3371086"/>
          </a:xfrm>
          <a:custGeom>
            <a:avLst/>
            <a:gdLst>
              <a:gd name="connsiteX0" fmla="*/ 767228 w 767228"/>
              <a:gd name="connsiteY0" fmla="*/ 3371086 h 3371086"/>
              <a:gd name="connsiteX1" fmla="*/ 0 w 767228"/>
              <a:gd name="connsiteY1" fmla="*/ 3371086 h 3371086"/>
              <a:gd name="connsiteX2" fmla="*/ 1 w 767228"/>
              <a:gd name="connsiteY2" fmla="*/ 2 h 3371086"/>
              <a:gd name="connsiteX3" fmla="*/ 1 w 767228"/>
              <a:gd name="connsiteY3" fmla="*/ 0 h 3371086"/>
            </a:gdLst>
            <a:ahLst/>
            <a:cxnLst>
              <a:cxn ang="0">
                <a:pos x="connsiteX0" y="connsiteY0"/>
              </a:cxn>
              <a:cxn ang="0">
                <a:pos x="connsiteX1" y="connsiteY1"/>
              </a:cxn>
              <a:cxn ang="0">
                <a:pos x="connsiteX2" y="connsiteY2"/>
              </a:cxn>
              <a:cxn ang="0">
                <a:pos x="connsiteX3" y="connsiteY3"/>
              </a:cxn>
            </a:cxnLst>
            <a:rect l="l" t="t" r="r" b="b"/>
            <a:pathLst>
              <a:path w="767228" h="3371086">
                <a:moveTo>
                  <a:pt x="767228" y="3371086"/>
                </a:moveTo>
                <a:lnTo>
                  <a:pt x="0" y="3371086"/>
                </a:lnTo>
                <a:lnTo>
                  <a:pt x="1" y="2"/>
                </a:lnTo>
                <a:lnTo>
                  <a:pt x="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CB00BD0B-6E7B-0248-9416-39E5C7E021B8}"/>
              </a:ext>
            </a:extLst>
          </p:cNvPr>
          <p:cNvSpPr/>
          <p:nvPr userDrawn="1"/>
        </p:nvSpPr>
        <p:spPr>
          <a:xfrm rot="16200000">
            <a:off x="10809873" y="5475872"/>
            <a:ext cx="964852" cy="1799402"/>
          </a:xfrm>
          <a:custGeom>
            <a:avLst/>
            <a:gdLst>
              <a:gd name="connsiteX0" fmla="*/ 964852 w 964852"/>
              <a:gd name="connsiteY0" fmla="*/ 1799402 h 1799402"/>
              <a:gd name="connsiteX1" fmla="*/ 0 w 964852"/>
              <a:gd name="connsiteY1" fmla="*/ 1799402 h 1799402"/>
              <a:gd name="connsiteX2" fmla="*/ 0 w 964852"/>
              <a:gd name="connsiteY2" fmla="*/ 3 h 1799402"/>
              <a:gd name="connsiteX3" fmla="*/ 1 w 964852"/>
              <a:gd name="connsiteY3" fmla="*/ 0 h 1799402"/>
            </a:gdLst>
            <a:ahLst/>
            <a:cxnLst>
              <a:cxn ang="0">
                <a:pos x="connsiteX0" y="connsiteY0"/>
              </a:cxn>
              <a:cxn ang="0">
                <a:pos x="connsiteX1" y="connsiteY1"/>
              </a:cxn>
              <a:cxn ang="0">
                <a:pos x="connsiteX2" y="connsiteY2"/>
              </a:cxn>
              <a:cxn ang="0">
                <a:pos x="connsiteX3" y="connsiteY3"/>
              </a:cxn>
            </a:cxnLst>
            <a:rect l="l" t="t" r="r" b="b"/>
            <a:pathLst>
              <a:path w="964852" h="1799402">
                <a:moveTo>
                  <a:pt x="964852" y="1799402"/>
                </a:moveTo>
                <a:lnTo>
                  <a:pt x="0" y="1799402"/>
                </a:lnTo>
                <a:lnTo>
                  <a:pt x="0" y="3"/>
                </a:lnTo>
                <a:lnTo>
                  <a:pt x="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ext Placeholder 14">
            <a:extLst>
              <a:ext uri="{FF2B5EF4-FFF2-40B4-BE49-F238E27FC236}">
                <a16:creationId xmlns:a16="http://schemas.microsoft.com/office/drawing/2014/main" id="{B2E5A673-9D0F-A341-8B4D-8FB400EE320F}"/>
              </a:ext>
            </a:extLst>
          </p:cNvPr>
          <p:cNvSpPr>
            <a:spLocks noGrp="1"/>
          </p:cNvSpPr>
          <p:nvPr>
            <p:ph type="body" sz="quarter" idx="11" hasCustomPrompt="1"/>
          </p:nvPr>
        </p:nvSpPr>
        <p:spPr>
          <a:xfrm>
            <a:off x="515938" y="549275"/>
            <a:ext cx="9109976" cy="488693"/>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21" name="Text Placeholder 16">
            <a:extLst>
              <a:ext uri="{FF2B5EF4-FFF2-40B4-BE49-F238E27FC236}">
                <a16:creationId xmlns:a16="http://schemas.microsoft.com/office/drawing/2014/main" id="{680731A3-BB4B-B345-88B5-153B6DD508FA}"/>
              </a:ext>
            </a:extLst>
          </p:cNvPr>
          <p:cNvSpPr>
            <a:spLocks noGrp="1"/>
          </p:cNvSpPr>
          <p:nvPr>
            <p:ph type="body" sz="quarter" idx="12"/>
          </p:nvPr>
        </p:nvSpPr>
        <p:spPr>
          <a:xfrm>
            <a:off x="515938" y="1248033"/>
            <a:ext cx="5580062" cy="488693"/>
          </a:xfrm>
          <a:prstGeom prst="rect">
            <a:avLst/>
          </a:prstGeom>
        </p:spPr>
        <p:txBody>
          <a:bodyPr lIns="0" tIns="0" rIns="0" bIns="0"/>
          <a:lstStyle>
            <a:lvl1pPr marL="0" indent="0">
              <a:buNone/>
              <a:defRPr sz="2400" b="0" i="0">
                <a:solidFill>
                  <a:schemeClr val="accent1"/>
                </a:solidFill>
                <a:latin typeface="Arial" panose="020B0604020202020204" pitchFamily="34" charset="0"/>
                <a:cs typeface="Arial" panose="020B0604020202020204" pitchFamily="34" charset="0"/>
              </a:defRPr>
            </a:lvl1pPr>
          </a:lstStyle>
          <a:p>
            <a:pPr lvl="0"/>
            <a:r>
              <a:rPr lang="en-GB"/>
              <a:t>Click to edit Master text styles</a:t>
            </a:r>
            <a:endParaRPr lang="en-US"/>
          </a:p>
        </p:txBody>
      </p:sp>
      <p:sp>
        <p:nvSpPr>
          <p:cNvPr id="22" name="Content Placeholder 11">
            <a:extLst>
              <a:ext uri="{FF2B5EF4-FFF2-40B4-BE49-F238E27FC236}">
                <a16:creationId xmlns:a16="http://schemas.microsoft.com/office/drawing/2014/main" id="{786E7D69-DF87-3F48-AC20-62904056E1F2}"/>
              </a:ext>
            </a:extLst>
          </p:cNvPr>
          <p:cNvSpPr>
            <a:spLocks noGrp="1"/>
          </p:cNvSpPr>
          <p:nvPr>
            <p:ph sz="quarter" idx="13"/>
          </p:nvPr>
        </p:nvSpPr>
        <p:spPr>
          <a:xfrm>
            <a:off x="515938" y="2187146"/>
            <a:ext cx="11160125" cy="4121579"/>
          </a:xfrm>
          <a:prstGeom prst="rect">
            <a:avLst/>
          </a:prstGeom>
        </p:spPr>
        <p:txBody>
          <a:bodyPr lIns="0" tIns="0" rIns="0" bIns="0" numCol="2"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661939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9C487CB0-1362-6044-A4DD-B4617213BFE2}"/>
              </a:ext>
            </a:extLst>
          </p:cNvPr>
          <p:cNvSpPr>
            <a:spLocks noGrp="1"/>
          </p:cNvSpPr>
          <p:nvPr>
            <p:ph type="media" sz="quarter" idx="10"/>
          </p:nvPr>
        </p:nvSpPr>
        <p:spPr>
          <a:xfrm>
            <a:off x="0" y="0"/>
            <a:ext cx="12192000" cy="6858000"/>
          </a:xfrm>
          <a:prstGeom prst="rect">
            <a:avLst/>
          </a:prstGeom>
        </p:spPr>
        <p:txBody>
          <a:bodyPr/>
          <a:lstStyle/>
          <a:p>
            <a:endParaRPr lang="en-US"/>
          </a:p>
        </p:txBody>
      </p:sp>
      <p:sp>
        <p:nvSpPr>
          <p:cNvPr id="16" name="Freeform 15">
            <a:extLst>
              <a:ext uri="{FF2B5EF4-FFF2-40B4-BE49-F238E27FC236}">
                <a16:creationId xmlns:a16="http://schemas.microsoft.com/office/drawing/2014/main" id="{51C97913-3179-2E40-8D79-0754F4D7710A}"/>
              </a:ext>
            </a:extLst>
          </p:cNvPr>
          <p:cNvSpPr/>
          <p:nvPr userDrawn="1"/>
        </p:nvSpPr>
        <p:spPr>
          <a:xfrm rot="16200000">
            <a:off x="10122844" y="4788843"/>
            <a:ext cx="767228" cy="3371086"/>
          </a:xfrm>
          <a:custGeom>
            <a:avLst/>
            <a:gdLst>
              <a:gd name="connsiteX0" fmla="*/ 767228 w 767228"/>
              <a:gd name="connsiteY0" fmla="*/ 3371086 h 3371086"/>
              <a:gd name="connsiteX1" fmla="*/ 0 w 767228"/>
              <a:gd name="connsiteY1" fmla="*/ 3371086 h 3371086"/>
              <a:gd name="connsiteX2" fmla="*/ 1 w 767228"/>
              <a:gd name="connsiteY2" fmla="*/ 2 h 3371086"/>
              <a:gd name="connsiteX3" fmla="*/ 1 w 767228"/>
              <a:gd name="connsiteY3" fmla="*/ 0 h 3371086"/>
            </a:gdLst>
            <a:ahLst/>
            <a:cxnLst>
              <a:cxn ang="0">
                <a:pos x="connsiteX0" y="connsiteY0"/>
              </a:cxn>
              <a:cxn ang="0">
                <a:pos x="connsiteX1" y="connsiteY1"/>
              </a:cxn>
              <a:cxn ang="0">
                <a:pos x="connsiteX2" y="connsiteY2"/>
              </a:cxn>
              <a:cxn ang="0">
                <a:pos x="connsiteX3" y="connsiteY3"/>
              </a:cxn>
            </a:cxnLst>
            <a:rect l="l" t="t" r="r" b="b"/>
            <a:pathLst>
              <a:path w="767228" h="3371086">
                <a:moveTo>
                  <a:pt x="767228" y="3371086"/>
                </a:moveTo>
                <a:lnTo>
                  <a:pt x="0" y="3371086"/>
                </a:lnTo>
                <a:lnTo>
                  <a:pt x="1" y="2"/>
                </a:lnTo>
                <a:lnTo>
                  <a:pt x="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CB00BD0B-6E7B-0248-9416-39E5C7E021B8}"/>
              </a:ext>
            </a:extLst>
          </p:cNvPr>
          <p:cNvSpPr/>
          <p:nvPr userDrawn="1"/>
        </p:nvSpPr>
        <p:spPr>
          <a:xfrm rot="16200000">
            <a:off x="10809873" y="5475872"/>
            <a:ext cx="964852" cy="1799402"/>
          </a:xfrm>
          <a:custGeom>
            <a:avLst/>
            <a:gdLst>
              <a:gd name="connsiteX0" fmla="*/ 964852 w 964852"/>
              <a:gd name="connsiteY0" fmla="*/ 1799402 h 1799402"/>
              <a:gd name="connsiteX1" fmla="*/ 0 w 964852"/>
              <a:gd name="connsiteY1" fmla="*/ 1799402 h 1799402"/>
              <a:gd name="connsiteX2" fmla="*/ 0 w 964852"/>
              <a:gd name="connsiteY2" fmla="*/ 3 h 1799402"/>
              <a:gd name="connsiteX3" fmla="*/ 1 w 964852"/>
              <a:gd name="connsiteY3" fmla="*/ 0 h 1799402"/>
            </a:gdLst>
            <a:ahLst/>
            <a:cxnLst>
              <a:cxn ang="0">
                <a:pos x="connsiteX0" y="connsiteY0"/>
              </a:cxn>
              <a:cxn ang="0">
                <a:pos x="connsiteX1" y="connsiteY1"/>
              </a:cxn>
              <a:cxn ang="0">
                <a:pos x="connsiteX2" y="connsiteY2"/>
              </a:cxn>
              <a:cxn ang="0">
                <a:pos x="connsiteX3" y="connsiteY3"/>
              </a:cxn>
            </a:cxnLst>
            <a:rect l="l" t="t" r="r" b="b"/>
            <a:pathLst>
              <a:path w="964852" h="1799402">
                <a:moveTo>
                  <a:pt x="964852" y="1799402"/>
                </a:moveTo>
                <a:lnTo>
                  <a:pt x="0" y="1799402"/>
                </a:lnTo>
                <a:lnTo>
                  <a:pt x="0" y="3"/>
                </a:lnTo>
                <a:lnTo>
                  <a:pt x="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02501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4" name="Picture 3" descr="A picture containing sitting, drawing&#10;&#10;Description automatically generated">
            <a:extLst>
              <a:ext uri="{FF2B5EF4-FFF2-40B4-BE49-F238E27FC236}">
                <a16:creationId xmlns:a16="http://schemas.microsoft.com/office/drawing/2014/main" id="{8F55C0C7-C101-DA4A-A0C3-CF0695AC5675}"/>
              </a:ext>
            </a:extLst>
          </p:cNvPr>
          <p:cNvPicPr>
            <a:picLocks noChangeAspect="1"/>
          </p:cNvPicPr>
          <p:nvPr userDrawn="1"/>
        </p:nvPicPr>
        <p:blipFill rotWithShape="1">
          <a:blip r:embed="rId2"/>
          <a:srcRect l="20434" t="29240" r="21381" b="29558"/>
          <a:stretch/>
        </p:blipFill>
        <p:spPr>
          <a:xfrm>
            <a:off x="9813957" y="419793"/>
            <a:ext cx="1936921" cy="1371600"/>
          </a:xfrm>
          <a:prstGeom prst="rect">
            <a:avLst/>
          </a:prstGeom>
        </p:spPr>
      </p:pic>
      <p:sp>
        <p:nvSpPr>
          <p:cNvPr id="5" name="Freeform 4">
            <a:extLst>
              <a:ext uri="{FF2B5EF4-FFF2-40B4-BE49-F238E27FC236}">
                <a16:creationId xmlns:a16="http://schemas.microsoft.com/office/drawing/2014/main" id="{9EF8D813-9276-0C4E-9CFD-22BC567F7E15}"/>
              </a:ext>
            </a:extLst>
          </p:cNvPr>
          <p:cNvSpPr/>
          <p:nvPr userDrawn="1"/>
        </p:nvSpPr>
        <p:spPr>
          <a:xfrm rot="16200000">
            <a:off x="10122844" y="4788843"/>
            <a:ext cx="767228" cy="3371086"/>
          </a:xfrm>
          <a:custGeom>
            <a:avLst/>
            <a:gdLst>
              <a:gd name="connsiteX0" fmla="*/ 767228 w 767228"/>
              <a:gd name="connsiteY0" fmla="*/ 3371086 h 3371086"/>
              <a:gd name="connsiteX1" fmla="*/ 0 w 767228"/>
              <a:gd name="connsiteY1" fmla="*/ 3371086 h 3371086"/>
              <a:gd name="connsiteX2" fmla="*/ 1 w 767228"/>
              <a:gd name="connsiteY2" fmla="*/ 2 h 3371086"/>
              <a:gd name="connsiteX3" fmla="*/ 1 w 767228"/>
              <a:gd name="connsiteY3" fmla="*/ 0 h 3371086"/>
            </a:gdLst>
            <a:ahLst/>
            <a:cxnLst>
              <a:cxn ang="0">
                <a:pos x="connsiteX0" y="connsiteY0"/>
              </a:cxn>
              <a:cxn ang="0">
                <a:pos x="connsiteX1" y="connsiteY1"/>
              </a:cxn>
              <a:cxn ang="0">
                <a:pos x="connsiteX2" y="connsiteY2"/>
              </a:cxn>
              <a:cxn ang="0">
                <a:pos x="connsiteX3" y="connsiteY3"/>
              </a:cxn>
            </a:cxnLst>
            <a:rect l="l" t="t" r="r" b="b"/>
            <a:pathLst>
              <a:path w="767228" h="3371086">
                <a:moveTo>
                  <a:pt x="767228" y="3371086"/>
                </a:moveTo>
                <a:lnTo>
                  <a:pt x="0" y="3371086"/>
                </a:lnTo>
                <a:lnTo>
                  <a:pt x="1" y="2"/>
                </a:lnTo>
                <a:lnTo>
                  <a:pt x="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7">
            <a:extLst>
              <a:ext uri="{FF2B5EF4-FFF2-40B4-BE49-F238E27FC236}">
                <a16:creationId xmlns:a16="http://schemas.microsoft.com/office/drawing/2014/main" id="{05EFDAAF-25F6-A642-9729-55931B504DC5}"/>
              </a:ext>
            </a:extLst>
          </p:cNvPr>
          <p:cNvSpPr/>
          <p:nvPr userDrawn="1"/>
        </p:nvSpPr>
        <p:spPr>
          <a:xfrm rot="16200000">
            <a:off x="10809873" y="5475872"/>
            <a:ext cx="964852" cy="1799402"/>
          </a:xfrm>
          <a:custGeom>
            <a:avLst/>
            <a:gdLst>
              <a:gd name="connsiteX0" fmla="*/ 964852 w 964852"/>
              <a:gd name="connsiteY0" fmla="*/ 1799402 h 1799402"/>
              <a:gd name="connsiteX1" fmla="*/ 0 w 964852"/>
              <a:gd name="connsiteY1" fmla="*/ 1799402 h 1799402"/>
              <a:gd name="connsiteX2" fmla="*/ 0 w 964852"/>
              <a:gd name="connsiteY2" fmla="*/ 3 h 1799402"/>
              <a:gd name="connsiteX3" fmla="*/ 1 w 964852"/>
              <a:gd name="connsiteY3" fmla="*/ 0 h 1799402"/>
            </a:gdLst>
            <a:ahLst/>
            <a:cxnLst>
              <a:cxn ang="0">
                <a:pos x="connsiteX0" y="connsiteY0"/>
              </a:cxn>
              <a:cxn ang="0">
                <a:pos x="connsiteX1" y="connsiteY1"/>
              </a:cxn>
              <a:cxn ang="0">
                <a:pos x="connsiteX2" y="connsiteY2"/>
              </a:cxn>
              <a:cxn ang="0">
                <a:pos x="connsiteX3" y="connsiteY3"/>
              </a:cxn>
            </a:cxnLst>
            <a:rect l="l" t="t" r="r" b="b"/>
            <a:pathLst>
              <a:path w="964852" h="1799402">
                <a:moveTo>
                  <a:pt x="964852" y="1799402"/>
                </a:moveTo>
                <a:lnTo>
                  <a:pt x="0" y="1799402"/>
                </a:lnTo>
                <a:lnTo>
                  <a:pt x="0" y="3"/>
                </a:lnTo>
                <a:lnTo>
                  <a:pt x="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 Placeholder 14">
            <a:extLst>
              <a:ext uri="{FF2B5EF4-FFF2-40B4-BE49-F238E27FC236}">
                <a16:creationId xmlns:a16="http://schemas.microsoft.com/office/drawing/2014/main" id="{0AAE0CC4-D21E-3547-9897-395E5CD93491}"/>
              </a:ext>
            </a:extLst>
          </p:cNvPr>
          <p:cNvSpPr>
            <a:spLocks noGrp="1"/>
          </p:cNvSpPr>
          <p:nvPr>
            <p:ph type="body" sz="quarter" idx="11" hasCustomPrompt="1"/>
          </p:nvPr>
        </p:nvSpPr>
        <p:spPr>
          <a:xfrm>
            <a:off x="515938" y="549275"/>
            <a:ext cx="6107284" cy="1371600"/>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2" name="Content Placeholder 11">
            <a:extLst>
              <a:ext uri="{FF2B5EF4-FFF2-40B4-BE49-F238E27FC236}">
                <a16:creationId xmlns:a16="http://schemas.microsoft.com/office/drawing/2014/main" id="{2D8C4D51-65E3-A247-A850-997F50C4A148}"/>
              </a:ext>
            </a:extLst>
          </p:cNvPr>
          <p:cNvSpPr>
            <a:spLocks noGrp="1"/>
          </p:cNvSpPr>
          <p:nvPr>
            <p:ph sz="quarter" idx="13"/>
          </p:nvPr>
        </p:nvSpPr>
        <p:spPr>
          <a:xfrm>
            <a:off x="515938" y="2187146"/>
            <a:ext cx="11160125" cy="4121579"/>
          </a:xfrm>
          <a:prstGeom prst="rect">
            <a:avLst/>
          </a:prstGeom>
        </p:spPr>
        <p:txBody>
          <a:bodyPr lIns="0" tIns="0" rIns="0" bIns="0" numCol="2"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3161932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5B4664FF-B2F2-5A47-A893-ECD60D262709}"/>
              </a:ext>
            </a:extLst>
          </p:cNvPr>
          <p:cNvSpPr>
            <a:spLocks noGrp="1"/>
          </p:cNvSpPr>
          <p:nvPr>
            <p:ph type="body" sz="quarter" idx="11" hasCustomPrompt="1"/>
          </p:nvPr>
        </p:nvSpPr>
        <p:spPr>
          <a:xfrm>
            <a:off x="515938" y="549275"/>
            <a:ext cx="9109976" cy="488693"/>
          </a:xfrm>
          <a:prstGeom prst="rect">
            <a:avLst/>
          </a:prstGeom>
        </p:spPr>
        <p:txBody>
          <a:bodyPr lIns="0" tIns="0" rIns="0" bIns="0"/>
          <a:lstStyle>
            <a:lvl1pPr marL="0" indent="0">
              <a:buNone/>
              <a:defRPr sz="32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1" name="Text Placeholder 16">
            <a:extLst>
              <a:ext uri="{FF2B5EF4-FFF2-40B4-BE49-F238E27FC236}">
                <a16:creationId xmlns:a16="http://schemas.microsoft.com/office/drawing/2014/main" id="{D3F93C20-9926-6E4A-9EC3-405B0ADAE930}"/>
              </a:ext>
            </a:extLst>
          </p:cNvPr>
          <p:cNvSpPr>
            <a:spLocks noGrp="1"/>
          </p:cNvSpPr>
          <p:nvPr>
            <p:ph type="body" sz="quarter" idx="12"/>
          </p:nvPr>
        </p:nvSpPr>
        <p:spPr>
          <a:xfrm>
            <a:off x="515938" y="1248033"/>
            <a:ext cx="5580062" cy="488693"/>
          </a:xfrm>
          <a:prstGeom prst="rect">
            <a:avLst/>
          </a:prstGeom>
        </p:spPr>
        <p:txBody>
          <a:bodyPr lIns="0" tIns="0" rIns="0" bIns="0"/>
          <a:lstStyle>
            <a:lvl1pPr marL="0" indent="0">
              <a:buNone/>
              <a:defRPr sz="2400" b="0" i="0">
                <a:solidFill>
                  <a:schemeClr val="accent1"/>
                </a:solidFill>
                <a:latin typeface="Arial" panose="020B0604020202020204" pitchFamily="34" charset="0"/>
                <a:cs typeface="Arial" panose="020B0604020202020204" pitchFamily="34" charset="0"/>
              </a:defRPr>
            </a:lvl1pPr>
          </a:lstStyle>
          <a:p>
            <a:pPr lvl="0"/>
            <a:r>
              <a:rPr lang="en-GB"/>
              <a:t>Click to edit Master text styles</a:t>
            </a:r>
            <a:endParaRPr lang="en-US"/>
          </a:p>
        </p:txBody>
      </p:sp>
      <p:sp>
        <p:nvSpPr>
          <p:cNvPr id="12" name="Content Placeholder 11">
            <a:extLst>
              <a:ext uri="{FF2B5EF4-FFF2-40B4-BE49-F238E27FC236}">
                <a16:creationId xmlns:a16="http://schemas.microsoft.com/office/drawing/2014/main" id="{094A84BD-7161-4548-B8C5-582E8DBB3E42}"/>
              </a:ext>
            </a:extLst>
          </p:cNvPr>
          <p:cNvSpPr>
            <a:spLocks noGrp="1"/>
          </p:cNvSpPr>
          <p:nvPr>
            <p:ph sz="quarter" idx="13"/>
          </p:nvPr>
        </p:nvSpPr>
        <p:spPr>
          <a:xfrm>
            <a:off x="515938" y="2187146"/>
            <a:ext cx="11160125" cy="4121579"/>
          </a:xfrm>
          <a:prstGeom prst="rect">
            <a:avLst/>
          </a:prstGeom>
        </p:spPr>
        <p:txBody>
          <a:bodyPr lIns="0" tIns="0" rIns="0" bIns="0" numCol="2"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440877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A9BA6C-636F-7743-9126-0971D575C3F0}"/>
              </a:ext>
            </a:extLst>
          </p:cNvPr>
          <p:cNvPicPr>
            <a:picLocks noChangeAspect="1"/>
          </p:cNvPicPr>
          <p:nvPr userDrawn="1"/>
        </p:nvPicPr>
        <p:blipFill>
          <a:blip r:embed="rId2"/>
          <a:stretch>
            <a:fillRect/>
          </a:stretch>
        </p:blipFill>
        <p:spPr>
          <a:xfrm>
            <a:off x="569726" y="549275"/>
            <a:ext cx="1551882" cy="990768"/>
          </a:xfrm>
          <a:prstGeom prst="rect">
            <a:avLst/>
          </a:prstGeom>
        </p:spPr>
      </p:pic>
      <p:sp>
        <p:nvSpPr>
          <p:cNvPr id="11" name="Content Placeholder 11">
            <a:extLst>
              <a:ext uri="{FF2B5EF4-FFF2-40B4-BE49-F238E27FC236}">
                <a16:creationId xmlns:a16="http://schemas.microsoft.com/office/drawing/2014/main" id="{BDFB9116-2EF0-9441-8247-C01E62D23CAB}"/>
              </a:ext>
            </a:extLst>
          </p:cNvPr>
          <p:cNvSpPr>
            <a:spLocks noGrp="1"/>
          </p:cNvSpPr>
          <p:nvPr>
            <p:ph sz="quarter" idx="13"/>
          </p:nvPr>
        </p:nvSpPr>
        <p:spPr>
          <a:xfrm>
            <a:off x="515938" y="2187146"/>
            <a:ext cx="11160125" cy="4121579"/>
          </a:xfrm>
          <a:prstGeom prst="rect">
            <a:avLst/>
          </a:prstGeom>
        </p:spPr>
        <p:txBody>
          <a:bodyPr lIns="0" tIns="0" rIns="0" bIns="0" numCol="2" spcCol="540000"/>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5" name="Text Placeholder 14">
            <a:extLst>
              <a:ext uri="{FF2B5EF4-FFF2-40B4-BE49-F238E27FC236}">
                <a16:creationId xmlns:a16="http://schemas.microsoft.com/office/drawing/2014/main" id="{C707C73E-5D31-0247-B8D9-B2A91145C0BC}"/>
              </a:ext>
            </a:extLst>
          </p:cNvPr>
          <p:cNvSpPr>
            <a:spLocks noGrp="1"/>
          </p:cNvSpPr>
          <p:nvPr>
            <p:ph type="body" sz="quarter" idx="11" hasCustomPrompt="1"/>
          </p:nvPr>
        </p:nvSpPr>
        <p:spPr>
          <a:xfrm>
            <a:off x="3058476" y="462015"/>
            <a:ext cx="8617586" cy="1371600"/>
          </a:xfrm>
          <a:prstGeom prst="rect">
            <a:avLst/>
          </a:prstGeom>
        </p:spPr>
        <p:txBody>
          <a:bodyPr lIns="0" tIns="0" rIns="0" bIns="0"/>
          <a:lstStyle>
            <a:lvl1pPr marL="0" indent="0">
              <a:buNone/>
              <a:defRPr sz="40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35394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3"/>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B2134D-682D-DD4B-B3D8-43EDFF2D2090}"/>
              </a:ext>
            </a:extLst>
          </p:cNvPr>
          <p:cNvSpPr/>
          <p:nvPr userDrawn="1"/>
        </p:nvSpPr>
        <p:spPr>
          <a:xfrm>
            <a:off x="515938" y="549275"/>
            <a:ext cx="11160125" cy="57594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4">
            <a:extLst>
              <a:ext uri="{FF2B5EF4-FFF2-40B4-BE49-F238E27FC236}">
                <a16:creationId xmlns:a16="http://schemas.microsoft.com/office/drawing/2014/main" id="{9FDBEEAC-854B-9A45-960D-B524382EE7B5}"/>
              </a:ext>
            </a:extLst>
          </p:cNvPr>
          <p:cNvSpPr>
            <a:spLocks noGrp="1"/>
          </p:cNvSpPr>
          <p:nvPr>
            <p:ph type="body" sz="quarter" idx="11" hasCustomPrompt="1"/>
          </p:nvPr>
        </p:nvSpPr>
        <p:spPr>
          <a:xfrm>
            <a:off x="1031874" y="944691"/>
            <a:ext cx="10133441" cy="488693"/>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0" name="Text Placeholder 16">
            <a:extLst>
              <a:ext uri="{FF2B5EF4-FFF2-40B4-BE49-F238E27FC236}">
                <a16:creationId xmlns:a16="http://schemas.microsoft.com/office/drawing/2014/main" id="{C91FF12A-BC5C-E54D-B031-A1050D1CE20C}"/>
              </a:ext>
            </a:extLst>
          </p:cNvPr>
          <p:cNvSpPr>
            <a:spLocks noGrp="1"/>
          </p:cNvSpPr>
          <p:nvPr>
            <p:ph type="body" sz="quarter" idx="12"/>
          </p:nvPr>
        </p:nvSpPr>
        <p:spPr>
          <a:xfrm>
            <a:off x="1031874" y="1643449"/>
            <a:ext cx="10133442" cy="939113"/>
          </a:xfrm>
          <a:prstGeom prst="rect">
            <a:avLst/>
          </a:prstGeom>
        </p:spPr>
        <p:txBody>
          <a:bodyPr lIns="0" tIns="0" rIns="0" bIns="0"/>
          <a:lstStyle>
            <a:lvl1pPr marL="0" indent="0">
              <a:buNone/>
              <a:defRPr sz="2400" b="0" i="0">
                <a:solidFill>
                  <a:schemeClr val="accent1"/>
                </a:solidFill>
                <a:latin typeface="Arial" panose="020B0604020202020204" pitchFamily="34" charset="0"/>
                <a:cs typeface="Arial" panose="020B0604020202020204" pitchFamily="34" charset="0"/>
              </a:defRPr>
            </a:lvl1pPr>
          </a:lstStyle>
          <a:p>
            <a:pPr lvl="0"/>
            <a:r>
              <a:rPr lang="en-GB"/>
              <a:t>Click to edit Master text styles</a:t>
            </a:r>
            <a:endParaRPr lang="en-US"/>
          </a:p>
        </p:txBody>
      </p:sp>
      <p:sp>
        <p:nvSpPr>
          <p:cNvPr id="11" name="Content Placeholder 11">
            <a:extLst>
              <a:ext uri="{FF2B5EF4-FFF2-40B4-BE49-F238E27FC236}">
                <a16:creationId xmlns:a16="http://schemas.microsoft.com/office/drawing/2014/main" id="{83CB27B1-4A43-FC45-B7BA-0568FBF7AB78}"/>
              </a:ext>
            </a:extLst>
          </p:cNvPr>
          <p:cNvSpPr>
            <a:spLocks noGrp="1"/>
          </p:cNvSpPr>
          <p:nvPr>
            <p:ph sz="quarter" idx="13"/>
          </p:nvPr>
        </p:nvSpPr>
        <p:spPr>
          <a:xfrm>
            <a:off x="1031875" y="4275439"/>
            <a:ext cx="2526871" cy="1340108"/>
          </a:xfrm>
          <a:prstGeom prst="rect">
            <a:avLst/>
          </a:prstGeom>
        </p:spPr>
        <p:txBody>
          <a:bodyPr lIns="0" tIns="0" rIns="0" bIns="0" numCol="1" spcCol="540000"/>
          <a:lstStyle>
            <a:lvl1pPr marL="0" indent="0" algn="ctr">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2" name="Content Placeholder 11">
            <a:extLst>
              <a:ext uri="{FF2B5EF4-FFF2-40B4-BE49-F238E27FC236}">
                <a16:creationId xmlns:a16="http://schemas.microsoft.com/office/drawing/2014/main" id="{08ED7449-05D6-9946-B437-5DF52C6D11E2}"/>
              </a:ext>
            </a:extLst>
          </p:cNvPr>
          <p:cNvSpPr>
            <a:spLocks noGrp="1"/>
          </p:cNvSpPr>
          <p:nvPr>
            <p:ph sz="quarter" idx="14"/>
          </p:nvPr>
        </p:nvSpPr>
        <p:spPr>
          <a:xfrm>
            <a:off x="4835160" y="4275439"/>
            <a:ext cx="2526871" cy="1340108"/>
          </a:xfrm>
          <a:prstGeom prst="rect">
            <a:avLst/>
          </a:prstGeom>
        </p:spPr>
        <p:txBody>
          <a:bodyPr lIns="0" tIns="0" rIns="0" bIns="0" numCol="1" spcCol="540000"/>
          <a:lstStyle>
            <a:lvl1pPr marL="0" indent="0" algn="ctr">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3" name="Content Placeholder 11">
            <a:extLst>
              <a:ext uri="{FF2B5EF4-FFF2-40B4-BE49-F238E27FC236}">
                <a16:creationId xmlns:a16="http://schemas.microsoft.com/office/drawing/2014/main" id="{D693BC42-421A-614D-BAEC-8493CF7463B1}"/>
              </a:ext>
            </a:extLst>
          </p:cNvPr>
          <p:cNvSpPr>
            <a:spLocks noGrp="1"/>
          </p:cNvSpPr>
          <p:nvPr>
            <p:ph sz="quarter" idx="15"/>
          </p:nvPr>
        </p:nvSpPr>
        <p:spPr>
          <a:xfrm>
            <a:off x="8638445" y="4275439"/>
            <a:ext cx="2526871" cy="1340108"/>
          </a:xfrm>
          <a:prstGeom prst="rect">
            <a:avLst/>
          </a:prstGeom>
        </p:spPr>
        <p:txBody>
          <a:bodyPr lIns="0" tIns="0" rIns="0" bIns="0" numCol="1" spcCol="540000"/>
          <a:lstStyle>
            <a:lvl1pPr marL="0" indent="0" algn="ctr">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3249997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B2134D-682D-DD4B-B3D8-43EDFF2D2090}"/>
              </a:ext>
            </a:extLst>
          </p:cNvPr>
          <p:cNvSpPr/>
          <p:nvPr userDrawn="1"/>
        </p:nvSpPr>
        <p:spPr>
          <a:xfrm>
            <a:off x="515938" y="549275"/>
            <a:ext cx="11160125" cy="5759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FEC0897B-C439-314B-B424-814F817879FD}"/>
              </a:ext>
            </a:extLst>
          </p:cNvPr>
          <p:cNvCxnSpPr>
            <a:cxnSpLocks/>
          </p:cNvCxnSpPr>
          <p:nvPr userDrawn="1"/>
        </p:nvCxnSpPr>
        <p:spPr>
          <a:xfrm>
            <a:off x="1091514" y="3429000"/>
            <a:ext cx="1000897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250290E-4885-3243-9DF2-FC7A3D605751}"/>
              </a:ext>
            </a:extLst>
          </p:cNvPr>
          <p:cNvCxnSpPr>
            <a:cxnSpLocks/>
          </p:cNvCxnSpPr>
          <p:nvPr userDrawn="1"/>
        </p:nvCxnSpPr>
        <p:spPr>
          <a:xfrm>
            <a:off x="4174525" y="1099751"/>
            <a:ext cx="0" cy="465849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CF41685-B033-1A4D-B44A-FB47A90B9F3C}"/>
              </a:ext>
            </a:extLst>
          </p:cNvPr>
          <p:cNvCxnSpPr>
            <a:cxnSpLocks/>
          </p:cNvCxnSpPr>
          <p:nvPr userDrawn="1"/>
        </p:nvCxnSpPr>
        <p:spPr>
          <a:xfrm>
            <a:off x="8017476" y="1099751"/>
            <a:ext cx="0" cy="465849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11">
            <a:extLst>
              <a:ext uri="{FF2B5EF4-FFF2-40B4-BE49-F238E27FC236}">
                <a16:creationId xmlns:a16="http://schemas.microsoft.com/office/drawing/2014/main" id="{35BD8392-1E3D-AE49-A46B-2E92EA69C7BD}"/>
              </a:ext>
            </a:extLst>
          </p:cNvPr>
          <p:cNvSpPr>
            <a:spLocks noGrp="1"/>
          </p:cNvSpPr>
          <p:nvPr>
            <p:ph sz="quarter" idx="13" hasCustomPrompt="1"/>
          </p:nvPr>
        </p:nvSpPr>
        <p:spPr>
          <a:xfrm>
            <a:off x="1180156" y="4053017"/>
            <a:ext cx="2526871" cy="1340108"/>
          </a:xfrm>
          <a:prstGeom prst="rect">
            <a:avLst/>
          </a:prstGeom>
        </p:spPr>
        <p:txBody>
          <a:bodyPr lIns="0" tIns="0" rIns="0" bIns="0" numCol="1" spcCol="540000"/>
          <a:lstStyle>
            <a:lvl1pPr marL="0" indent="0" algn="ctr">
              <a:buNone/>
              <a:defRPr sz="24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0" name="Content Placeholder 11">
            <a:extLst>
              <a:ext uri="{FF2B5EF4-FFF2-40B4-BE49-F238E27FC236}">
                <a16:creationId xmlns:a16="http://schemas.microsoft.com/office/drawing/2014/main" id="{0DB46167-9BFE-E24E-A963-5F90491416F9}"/>
              </a:ext>
            </a:extLst>
          </p:cNvPr>
          <p:cNvSpPr>
            <a:spLocks noGrp="1"/>
          </p:cNvSpPr>
          <p:nvPr>
            <p:ph sz="quarter" idx="14" hasCustomPrompt="1"/>
          </p:nvPr>
        </p:nvSpPr>
        <p:spPr>
          <a:xfrm>
            <a:off x="4832565" y="4053017"/>
            <a:ext cx="2526871" cy="1340108"/>
          </a:xfrm>
          <a:prstGeom prst="rect">
            <a:avLst/>
          </a:prstGeom>
        </p:spPr>
        <p:txBody>
          <a:bodyPr lIns="0" tIns="0" rIns="0" bIns="0" numCol="1" spcCol="540000"/>
          <a:lstStyle>
            <a:lvl1pPr marL="0" indent="0" algn="ctr">
              <a:buNone/>
              <a:defRPr sz="24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2" name="Content Placeholder 11">
            <a:extLst>
              <a:ext uri="{FF2B5EF4-FFF2-40B4-BE49-F238E27FC236}">
                <a16:creationId xmlns:a16="http://schemas.microsoft.com/office/drawing/2014/main" id="{C8753861-B84F-E64E-B7F2-BAFB7362BB62}"/>
              </a:ext>
            </a:extLst>
          </p:cNvPr>
          <p:cNvSpPr>
            <a:spLocks noGrp="1"/>
          </p:cNvSpPr>
          <p:nvPr>
            <p:ph sz="quarter" idx="15" hasCustomPrompt="1"/>
          </p:nvPr>
        </p:nvSpPr>
        <p:spPr>
          <a:xfrm>
            <a:off x="8520069" y="4053017"/>
            <a:ext cx="2526871" cy="1340108"/>
          </a:xfrm>
          <a:prstGeom prst="rect">
            <a:avLst/>
          </a:prstGeom>
        </p:spPr>
        <p:txBody>
          <a:bodyPr lIns="0" tIns="0" rIns="0" bIns="0" numCol="1" spcCol="540000"/>
          <a:lstStyle>
            <a:lvl1pPr marL="0" indent="0" algn="ctr">
              <a:buNone/>
              <a:defRPr sz="24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3" name="Content Placeholder 11">
            <a:extLst>
              <a:ext uri="{FF2B5EF4-FFF2-40B4-BE49-F238E27FC236}">
                <a16:creationId xmlns:a16="http://schemas.microsoft.com/office/drawing/2014/main" id="{61318A7D-3CF3-D345-96F3-B5447AD854CE}"/>
              </a:ext>
            </a:extLst>
          </p:cNvPr>
          <p:cNvSpPr>
            <a:spLocks noGrp="1"/>
          </p:cNvSpPr>
          <p:nvPr>
            <p:ph sz="quarter" idx="16" hasCustomPrompt="1"/>
          </p:nvPr>
        </p:nvSpPr>
        <p:spPr>
          <a:xfrm>
            <a:off x="1180156" y="1445741"/>
            <a:ext cx="2526871" cy="1340108"/>
          </a:xfrm>
          <a:prstGeom prst="rect">
            <a:avLst/>
          </a:prstGeom>
        </p:spPr>
        <p:txBody>
          <a:bodyPr lIns="0" tIns="0" rIns="0" bIns="0" numCol="1" spcCol="540000"/>
          <a:lstStyle>
            <a:lvl1pPr marL="0" indent="0" algn="ctr">
              <a:buNone/>
              <a:defRPr sz="24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4" name="Content Placeholder 11">
            <a:extLst>
              <a:ext uri="{FF2B5EF4-FFF2-40B4-BE49-F238E27FC236}">
                <a16:creationId xmlns:a16="http://schemas.microsoft.com/office/drawing/2014/main" id="{1C4F65A0-4839-0D48-B37E-11C1075094FB}"/>
              </a:ext>
            </a:extLst>
          </p:cNvPr>
          <p:cNvSpPr>
            <a:spLocks noGrp="1"/>
          </p:cNvSpPr>
          <p:nvPr>
            <p:ph sz="quarter" idx="17" hasCustomPrompt="1"/>
          </p:nvPr>
        </p:nvSpPr>
        <p:spPr>
          <a:xfrm>
            <a:off x="4832565" y="1445741"/>
            <a:ext cx="2526871" cy="1340108"/>
          </a:xfrm>
          <a:prstGeom prst="rect">
            <a:avLst/>
          </a:prstGeom>
        </p:spPr>
        <p:txBody>
          <a:bodyPr lIns="0" tIns="0" rIns="0" bIns="0" numCol="1" spcCol="540000"/>
          <a:lstStyle>
            <a:lvl1pPr marL="0" indent="0" algn="ctr">
              <a:buNone/>
              <a:defRPr sz="24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5" name="Content Placeholder 11">
            <a:extLst>
              <a:ext uri="{FF2B5EF4-FFF2-40B4-BE49-F238E27FC236}">
                <a16:creationId xmlns:a16="http://schemas.microsoft.com/office/drawing/2014/main" id="{A61FA916-8775-AF45-B4E8-45A3F3E35F78}"/>
              </a:ext>
            </a:extLst>
          </p:cNvPr>
          <p:cNvSpPr>
            <a:spLocks noGrp="1"/>
          </p:cNvSpPr>
          <p:nvPr>
            <p:ph sz="quarter" idx="18" hasCustomPrompt="1"/>
          </p:nvPr>
        </p:nvSpPr>
        <p:spPr>
          <a:xfrm>
            <a:off x="8520069" y="1445741"/>
            <a:ext cx="2526871" cy="1340108"/>
          </a:xfrm>
          <a:prstGeom prst="rect">
            <a:avLst/>
          </a:prstGeom>
        </p:spPr>
        <p:txBody>
          <a:bodyPr lIns="0" tIns="0" rIns="0" bIns="0" numCol="1" spcCol="540000"/>
          <a:lstStyle>
            <a:lvl1pPr marL="0" indent="0" algn="ctr">
              <a:buNone/>
              <a:defRPr sz="24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Tree>
    <p:extLst>
      <p:ext uri="{BB962C8B-B14F-4D97-AF65-F5344CB8AC3E}">
        <p14:creationId xmlns:p14="http://schemas.microsoft.com/office/powerpoint/2010/main" val="1981339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B2134D-682D-DD4B-B3D8-43EDFF2D2090}"/>
              </a:ext>
            </a:extLst>
          </p:cNvPr>
          <p:cNvSpPr/>
          <p:nvPr userDrawn="1"/>
        </p:nvSpPr>
        <p:spPr>
          <a:xfrm>
            <a:off x="515938" y="549275"/>
            <a:ext cx="11160125" cy="5759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11">
            <a:extLst>
              <a:ext uri="{FF2B5EF4-FFF2-40B4-BE49-F238E27FC236}">
                <a16:creationId xmlns:a16="http://schemas.microsoft.com/office/drawing/2014/main" id="{35BD8392-1E3D-AE49-A46B-2E92EA69C7BD}"/>
              </a:ext>
            </a:extLst>
          </p:cNvPr>
          <p:cNvSpPr>
            <a:spLocks noGrp="1"/>
          </p:cNvSpPr>
          <p:nvPr userDrawn="1">
            <p:ph sz="quarter" idx="13" hasCustomPrompt="1"/>
          </p:nvPr>
        </p:nvSpPr>
        <p:spPr>
          <a:xfrm>
            <a:off x="1114341" y="4053017"/>
            <a:ext cx="2526871" cy="1340108"/>
          </a:xfrm>
          <a:prstGeom prst="rect">
            <a:avLst/>
          </a:prstGeom>
        </p:spPr>
        <p:txBody>
          <a:bodyPr lIns="0" tIns="0" rIns="0" bIns="0" numCol="1" spcCol="540000"/>
          <a:lstStyle>
            <a:lvl1pPr marL="0" indent="0" algn="ctr">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0" name="Content Placeholder 11">
            <a:extLst>
              <a:ext uri="{FF2B5EF4-FFF2-40B4-BE49-F238E27FC236}">
                <a16:creationId xmlns:a16="http://schemas.microsoft.com/office/drawing/2014/main" id="{0DB46167-9BFE-E24E-A963-5F90491416F9}"/>
              </a:ext>
            </a:extLst>
          </p:cNvPr>
          <p:cNvSpPr>
            <a:spLocks noGrp="1"/>
          </p:cNvSpPr>
          <p:nvPr userDrawn="1">
            <p:ph sz="quarter" idx="14" hasCustomPrompt="1"/>
          </p:nvPr>
        </p:nvSpPr>
        <p:spPr>
          <a:xfrm>
            <a:off x="4832565" y="4053017"/>
            <a:ext cx="2526871" cy="1340108"/>
          </a:xfrm>
          <a:prstGeom prst="rect">
            <a:avLst/>
          </a:prstGeom>
        </p:spPr>
        <p:txBody>
          <a:bodyPr lIns="0" tIns="0" rIns="0" bIns="0" numCol="1" spcCol="540000"/>
          <a:lstStyle>
            <a:lvl1pPr marL="0" indent="0" algn="ctr">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2" name="Content Placeholder 11">
            <a:extLst>
              <a:ext uri="{FF2B5EF4-FFF2-40B4-BE49-F238E27FC236}">
                <a16:creationId xmlns:a16="http://schemas.microsoft.com/office/drawing/2014/main" id="{C8753861-B84F-E64E-B7F2-BAFB7362BB62}"/>
              </a:ext>
            </a:extLst>
          </p:cNvPr>
          <p:cNvSpPr>
            <a:spLocks noGrp="1"/>
          </p:cNvSpPr>
          <p:nvPr userDrawn="1">
            <p:ph sz="quarter" idx="15" hasCustomPrompt="1"/>
          </p:nvPr>
        </p:nvSpPr>
        <p:spPr>
          <a:xfrm>
            <a:off x="8520069" y="4053017"/>
            <a:ext cx="2526871" cy="1340108"/>
          </a:xfrm>
          <a:prstGeom prst="rect">
            <a:avLst/>
          </a:prstGeom>
        </p:spPr>
        <p:txBody>
          <a:bodyPr lIns="0" tIns="0" rIns="0" bIns="0" numCol="1" spcCol="540000"/>
          <a:lstStyle>
            <a:lvl1pPr marL="0" indent="0" algn="ctr">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3" name="Content Placeholder 11">
            <a:extLst>
              <a:ext uri="{FF2B5EF4-FFF2-40B4-BE49-F238E27FC236}">
                <a16:creationId xmlns:a16="http://schemas.microsoft.com/office/drawing/2014/main" id="{61318A7D-3CF3-D345-96F3-B5447AD854CE}"/>
              </a:ext>
            </a:extLst>
          </p:cNvPr>
          <p:cNvSpPr>
            <a:spLocks noGrp="1"/>
          </p:cNvSpPr>
          <p:nvPr userDrawn="1">
            <p:ph sz="quarter" idx="16" hasCustomPrompt="1"/>
          </p:nvPr>
        </p:nvSpPr>
        <p:spPr>
          <a:xfrm>
            <a:off x="1114341" y="2365734"/>
            <a:ext cx="2526871" cy="1340108"/>
          </a:xfrm>
          <a:prstGeom prst="rect">
            <a:avLst/>
          </a:prstGeom>
        </p:spPr>
        <p:txBody>
          <a:bodyPr lIns="0" tIns="0" rIns="0" bIns="0" numCol="1" spcCol="540000"/>
          <a:lstStyle>
            <a:lvl1pPr marL="0" indent="0" algn="ctr">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4" name="Content Placeholder 11">
            <a:extLst>
              <a:ext uri="{FF2B5EF4-FFF2-40B4-BE49-F238E27FC236}">
                <a16:creationId xmlns:a16="http://schemas.microsoft.com/office/drawing/2014/main" id="{1C4F65A0-4839-0D48-B37E-11C1075094FB}"/>
              </a:ext>
            </a:extLst>
          </p:cNvPr>
          <p:cNvSpPr>
            <a:spLocks noGrp="1"/>
          </p:cNvSpPr>
          <p:nvPr userDrawn="1">
            <p:ph sz="quarter" idx="17" hasCustomPrompt="1"/>
          </p:nvPr>
        </p:nvSpPr>
        <p:spPr>
          <a:xfrm>
            <a:off x="4832565" y="2365734"/>
            <a:ext cx="2526871" cy="1340108"/>
          </a:xfrm>
          <a:prstGeom prst="rect">
            <a:avLst/>
          </a:prstGeom>
        </p:spPr>
        <p:txBody>
          <a:bodyPr lIns="0" tIns="0" rIns="0" bIns="0" numCol="1" spcCol="540000"/>
          <a:lstStyle>
            <a:lvl1pPr marL="0" indent="0" algn="ctr">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5" name="Content Placeholder 11">
            <a:extLst>
              <a:ext uri="{FF2B5EF4-FFF2-40B4-BE49-F238E27FC236}">
                <a16:creationId xmlns:a16="http://schemas.microsoft.com/office/drawing/2014/main" id="{A61FA916-8775-AF45-B4E8-45A3F3E35F78}"/>
              </a:ext>
            </a:extLst>
          </p:cNvPr>
          <p:cNvSpPr>
            <a:spLocks noGrp="1"/>
          </p:cNvSpPr>
          <p:nvPr userDrawn="1">
            <p:ph sz="quarter" idx="18" hasCustomPrompt="1"/>
          </p:nvPr>
        </p:nvSpPr>
        <p:spPr>
          <a:xfrm>
            <a:off x="8520069" y="2365734"/>
            <a:ext cx="2526871" cy="1340108"/>
          </a:xfrm>
          <a:prstGeom prst="rect">
            <a:avLst/>
          </a:prstGeom>
        </p:spPr>
        <p:txBody>
          <a:bodyPr lIns="0" tIns="0" rIns="0" bIns="0" numCol="1" spcCol="540000"/>
          <a:lstStyle>
            <a:lvl1pPr marL="0" indent="0" algn="ctr">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6" name="Text Placeholder 14">
            <a:extLst>
              <a:ext uri="{FF2B5EF4-FFF2-40B4-BE49-F238E27FC236}">
                <a16:creationId xmlns:a16="http://schemas.microsoft.com/office/drawing/2014/main" id="{6F25ECE8-3957-D54D-AA39-246A85DC882F}"/>
              </a:ext>
            </a:extLst>
          </p:cNvPr>
          <p:cNvSpPr>
            <a:spLocks noGrp="1"/>
          </p:cNvSpPr>
          <p:nvPr>
            <p:ph type="body" sz="quarter" idx="11" hasCustomPrompt="1"/>
          </p:nvPr>
        </p:nvSpPr>
        <p:spPr>
          <a:xfrm>
            <a:off x="1091514" y="863779"/>
            <a:ext cx="9109976" cy="488693"/>
          </a:xfrm>
          <a:prstGeom prst="rect">
            <a:avLst/>
          </a:prstGeom>
        </p:spPr>
        <p:txBody>
          <a:bodyPr lIns="0" tIns="0" rIns="0" bIns="0"/>
          <a:lstStyle>
            <a:lvl1pPr marL="0" indent="0">
              <a:buNone/>
              <a:defRPr sz="32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7" name="Text Placeholder 16">
            <a:extLst>
              <a:ext uri="{FF2B5EF4-FFF2-40B4-BE49-F238E27FC236}">
                <a16:creationId xmlns:a16="http://schemas.microsoft.com/office/drawing/2014/main" id="{FEAAFBB8-0ED2-BD4A-A2FB-79BB6C31802E}"/>
              </a:ext>
            </a:extLst>
          </p:cNvPr>
          <p:cNvSpPr>
            <a:spLocks noGrp="1"/>
          </p:cNvSpPr>
          <p:nvPr>
            <p:ph type="body" sz="quarter" idx="12"/>
          </p:nvPr>
        </p:nvSpPr>
        <p:spPr>
          <a:xfrm>
            <a:off x="1091514" y="1562537"/>
            <a:ext cx="5580062" cy="488693"/>
          </a:xfrm>
          <a:prstGeom prst="rect">
            <a:avLst/>
          </a:prstGeom>
        </p:spPr>
        <p:txBody>
          <a:bodyPr lIns="0" tIns="0" rIns="0" bIns="0"/>
          <a:lstStyle>
            <a:lvl1pPr marL="0" indent="0">
              <a:buNone/>
              <a:defRPr sz="2400" b="0" i="0">
                <a:solidFill>
                  <a:schemeClr val="accent1"/>
                </a:solidFill>
                <a:latin typeface="Arial" panose="020B0604020202020204" pitchFamily="34" charset="0"/>
                <a:cs typeface="Arial" panose="020B0604020202020204" pitchFamily="34" charset="0"/>
              </a:defRPr>
            </a:lvl1pPr>
          </a:lstStyle>
          <a:p>
            <a:pPr lvl="0"/>
            <a:r>
              <a:rPr lang="en-GB"/>
              <a:t>Click to edit Master text styles</a:t>
            </a:r>
            <a:endParaRPr lang="en-US"/>
          </a:p>
        </p:txBody>
      </p:sp>
    </p:spTree>
    <p:extLst>
      <p:ext uri="{BB962C8B-B14F-4D97-AF65-F5344CB8AC3E}">
        <p14:creationId xmlns:p14="http://schemas.microsoft.com/office/powerpoint/2010/main" val="1436051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C150039-A132-0E4B-8E73-9EDEF9B166C4}"/>
              </a:ext>
            </a:extLst>
          </p:cNvPr>
          <p:cNvSpPr/>
          <p:nvPr userDrawn="1"/>
        </p:nvSpPr>
        <p:spPr>
          <a:xfrm>
            <a:off x="6096000" y="0"/>
            <a:ext cx="6096000" cy="68579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4">
            <a:extLst>
              <a:ext uri="{FF2B5EF4-FFF2-40B4-BE49-F238E27FC236}">
                <a16:creationId xmlns:a16="http://schemas.microsoft.com/office/drawing/2014/main" id="{4A6BBDE1-6956-1749-BAC6-97B43A99FA4F}"/>
              </a:ext>
            </a:extLst>
          </p:cNvPr>
          <p:cNvSpPr>
            <a:spLocks noGrp="1"/>
          </p:cNvSpPr>
          <p:nvPr>
            <p:ph type="body" sz="quarter" idx="11" hasCustomPrompt="1"/>
          </p:nvPr>
        </p:nvSpPr>
        <p:spPr>
          <a:xfrm>
            <a:off x="515938" y="549275"/>
            <a:ext cx="4995176" cy="785255"/>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2" name="Content Placeholder 11">
            <a:extLst>
              <a:ext uri="{FF2B5EF4-FFF2-40B4-BE49-F238E27FC236}">
                <a16:creationId xmlns:a16="http://schemas.microsoft.com/office/drawing/2014/main" id="{D4E86A75-A2B0-ED45-8D68-B21E82E49DED}"/>
              </a:ext>
            </a:extLst>
          </p:cNvPr>
          <p:cNvSpPr>
            <a:spLocks noGrp="1"/>
          </p:cNvSpPr>
          <p:nvPr>
            <p:ph sz="quarter" idx="13"/>
          </p:nvPr>
        </p:nvSpPr>
        <p:spPr>
          <a:xfrm>
            <a:off x="515939" y="2160000"/>
            <a:ext cx="4995176" cy="4121579"/>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5" name="Text Placeholder 14">
            <a:extLst>
              <a:ext uri="{FF2B5EF4-FFF2-40B4-BE49-F238E27FC236}">
                <a16:creationId xmlns:a16="http://schemas.microsoft.com/office/drawing/2014/main" id="{B5CC0590-0DA3-3741-96A9-7D9649E8EA0B}"/>
              </a:ext>
            </a:extLst>
          </p:cNvPr>
          <p:cNvSpPr>
            <a:spLocks noGrp="1"/>
          </p:cNvSpPr>
          <p:nvPr>
            <p:ph type="body" sz="quarter" idx="14" hasCustomPrompt="1"/>
          </p:nvPr>
        </p:nvSpPr>
        <p:spPr>
          <a:xfrm>
            <a:off x="6632533" y="549275"/>
            <a:ext cx="4995176" cy="785255"/>
          </a:xfrm>
          <a:prstGeom prst="rect">
            <a:avLst/>
          </a:prstGeom>
        </p:spPr>
        <p:txBody>
          <a:bodyPr lIns="0" tIns="0" rIns="0" bIns="0"/>
          <a:lstStyle>
            <a:lvl1pPr marL="0" indent="0">
              <a:buNone/>
              <a:defRPr sz="32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6" name="Content Placeholder 11">
            <a:extLst>
              <a:ext uri="{FF2B5EF4-FFF2-40B4-BE49-F238E27FC236}">
                <a16:creationId xmlns:a16="http://schemas.microsoft.com/office/drawing/2014/main" id="{EC47C6FB-203C-544F-AC57-570A276B7BD6}"/>
              </a:ext>
            </a:extLst>
          </p:cNvPr>
          <p:cNvSpPr>
            <a:spLocks noGrp="1"/>
          </p:cNvSpPr>
          <p:nvPr>
            <p:ph sz="quarter" idx="15"/>
          </p:nvPr>
        </p:nvSpPr>
        <p:spPr>
          <a:xfrm>
            <a:off x="6632534" y="2160000"/>
            <a:ext cx="4995176" cy="4121579"/>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cxnSp>
        <p:nvCxnSpPr>
          <p:cNvPr id="9" name="Straight Connector 8">
            <a:extLst>
              <a:ext uri="{FF2B5EF4-FFF2-40B4-BE49-F238E27FC236}">
                <a16:creationId xmlns:a16="http://schemas.microsoft.com/office/drawing/2014/main" id="{DB6A7EE3-C64F-354C-9141-B5FA62B71462}"/>
              </a:ext>
            </a:extLst>
          </p:cNvPr>
          <p:cNvCxnSpPr/>
          <p:nvPr userDrawn="1"/>
        </p:nvCxnSpPr>
        <p:spPr>
          <a:xfrm>
            <a:off x="515938" y="1729946"/>
            <a:ext cx="4995176"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EAEF093-0B1C-D249-851B-AF871A34939B}"/>
              </a:ext>
            </a:extLst>
          </p:cNvPr>
          <p:cNvCxnSpPr/>
          <p:nvPr userDrawn="1"/>
        </p:nvCxnSpPr>
        <p:spPr>
          <a:xfrm>
            <a:off x="6632533" y="1729946"/>
            <a:ext cx="4995176"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0997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C150039-A132-0E4B-8E73-9EDEF9B166C4}"/>
              </a:ext>
            </a:extLst>
          </p:cNvPr>
          <p:cNvSpPr/>
          <p:nvPr userDrawn="1"/>
        </p:nvSpPr>
        <p:spPr>
          <a:xfrm>
            <a:off x="6096000" y="0"/>
            <a:ext cx="6096000" cy="68579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4">
            <a:extLst>
              <a:ext uri="{FF2B5EF4-FFF2-40B4-BE49-F238E27FC236}">
                <a16:creationId xmlns:a16="http://schemas.microsoft.com/office/drawing/2014/main" id="{4A6BBDE1-6956-1749-BAC6-97B43A99FA4F}"/>
              </a:ext>
            </a:extLst>
          </p:cNvPr>
          <p:cNvSpPr>
            <a:spLocks noGrp="1"/>
          </p:cNvSpPr>
          <p:nvPr>
            <p:ph type="body" sz="quarter" idx="11" hasCustomPrompt="1"/>
          </p:nvPr>
        </p:nvSpPr>
        <p:spPr>
          <a:xfrm>
            <a:off x="515938" y="1967768"/>
            <a:ext cx="4995176" cy="785255"/>
          </a:xfrm>
          <a:prstGeom prst="rect">
            <a:avLst/>
          </a:prstGeom>
        </p:spPr>
        <p:txBody>
          <a:bodyPr lIns="0" tIns="0" rIns="0" bIns="0"/>
          <a:lstStyle>
            <a:lvl1pPr marL="0" indent="0">
              <a:buNone/>
              <a:defRPr sz="2400" b="1" i="0">
                <a:solidFill>
                  <a:schemeClr val="accent3"/>
                </a:solidFill>
                <a:latin typeface="Arial Black" panose="020B0604020202020204" pitchFamily="34" charset="0"/>
                <a:cs typeface="Arial Black" panose="020B0604020202020204" pitchFamily="34" charset="0"/>
              </a:defRPr>
            </a:lvl1pPr>
          </a:lstStyle>
          <a:p>
            <a:pPr lvl="0"/>
            <a:r>
              <a:rPr lang="en-GB"/>
              <a:t>CLICK TO EDIT</a:t>
            </a:r>
          </a:p>
        </p:txBody>
      </p:sp>
      <p:sp>
        <p:nvSpPr>
          <p:cNvPr id="12" name="Content Placeholder 11">
            <a:extLst>
              <a:ext uri="{FF2B5EF4-FFF2-40B4-BE49-F238E27FC236}">
                <a16:creationId xmlns:a16="http://schemas.microsoft.com/office/drawing/2014/main" id="{D4E86A75-A2B0-ED45-8D68-B21E82E49DED}"/>
              </a:ext>
            </a:extLst>
          </p:cNvPr>
          <p:cNvSpPr>
            <a:spLocks noGrp="1"/>
          </p:cNvSpPr>
          <p:nvPr>
            <p:ph sz="quarter" idx="13"/>
          </p:nvPr>
        </p:nvSpPr>
        <p:spPr>
          <a:xfrm>
            <a:off x="515939" y="2853080"/>
            <a:ext cx="4995176" cy="3629211"/>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5" name="Text Placeholder 14">
            <a:extLst>
              <a:ext uri="{FF2B5EF4-FFF2-40B4-BE49-F238E27FC236}">
                <a16:creationId xmlns:a16="http://schemas.microsoft.com/office/drawing/2014/main" id="{B5CC0590-0DA3-3741-96A9-7D9649E8EA0B}"/>
              </a:ext>
            </a:extLst>
          </p:cNvPr>
          <p:cNvSpPr>
            <a:spLocks noGrp="1"/>
          </p:cNvSpPr>
          <p:nvPr>
            <p:ph type="body" sz="quarter" idx="14" hasCustomPrompt="1"/>
          </p:nvPr>
        </p:nvSpPr>
        <p:spPr>
          <a:xfrm>
            <a:off x="6632533" y="1967768"/>
            <a:ext cx="4995176" cy="785255"/>
          </a:xfrm>
          <a:prstGeom prst="rect">
            <a:avLst/>
          </a:prstGeom>
        </p:spPr>
        <p:txBody>
          <a:bodyPr lIns="0" tIns="0" rIns="0" bIns="0"/>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GB"/>
              <a:t>CLICK TO EDIT</a:t>
            </a:r>
          </a:p>
        </p:txBody>
      </p:sp>
      <p:sp>
        <p:nvSpPr>
          <p:cNvPr id="16" name="Content Placeholder 11">
            <a:extLst>
              <a:ext uri="{FF2B5EF4-FFF2-40B4-BE49-F238E27FC236}">
                <a16:creationId xmlns:a16="http://schemas.microsoft.com/office/drawing/2014/main" id="{EC47C6FB-203C-544F-AC57-570A276B7BD6}"/>
              </a:ext>
            </a:extLst>
          </p:cNvPr>
          <p:cNvSpPr>
            <a:spLocks noGrp="1"/>
          </p:cNvSpPr>
          <p:nvPr>
            <p:ph sz="quarter" idx="15"/>
          </p:nvPr>
        </p:nvSpPr>
        <p:spPr>
          <a:xfrm>
            <a:off x="6632534" y="2853080"/>
            <a:ext cx="4995176" cy="3629211"/>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4" name="Text Placeholder 14">
            <a:extLst>
              <a:ext uri="{FF2B5EF4-FFF2-40B4-BE49-F238E27FC236}">
                <a16:creationId xmlns:a16="http://schemas.microsoft.com/office/drawing/2014/main" id="{F7CDC4B2-794B-6048-8502-75289D3C3DD8}"/>
              </a:ext>
            </a:extLst>
          </p:cNvPr>
          <p:cNvSpPr>
            <a:spLocks noGrp="1"/>
          </p:cNvSpPr>
          <p:nvPr>
            <p:ph type="body" sz="quarter" idx="16" hasCustomPrompt="1"/>
          </p:nvPr>
        </p:nvSpPr>
        <p:spPr>
          <a:xfrm>
            <a:off x="515937" y="549275"/>
            <a:ext cx="10339631" cy="785255"/>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441734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C150039-A132-0E4B-8E73-9EDEF9B166C4}"/>
              </a:ext>
            </a:extLst>
          </p:cNvPr>
          <p:cNvSpPr/>
          <p:nvPr userDrawn="1"/>
        </p:nvSpPr>
        <p:spPr>
          <a:xfrm>
            <a:off x="0" y="0"/>
            <a:ext cx="6096000" cy="68579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4">
            <a:extLst>
              <a:ext uri="{FF2B5EF4-FFF2-40B4-BE49-F238E27FC236}">
                <a16:creationId xmlns:a16="http://schemas.microsoft.com/office/drawing/2014/main" id="{4A6BBDE1-6956-1749-BAC6-97B43A99FA4F}"/>
              </a:ext>
            </a:extLst>
          </p:cNvPr>
          <p:cNvSpPr>
            <a:spLocks noGrp="1"/>
          </p:cNvSpPr>
          <p:nvPr>
            <p:ph type="body" sz="quarter" idx="11" hasCustomPrompt="1"/>
          </p:nvPr>
        </p:nvSpPr>
        <p:spPr>
          <a:xfrm>
            <a:off x="515938" y="1967768"/>
            <a:ext cx="4995176" cy="785255"/>
          </a:xfrm>
          <a:prstGeom prst="rect">
            <a:avLst/>
          </a:prstGeom>
        </p:spPr>
        <p:txBody>
          <a:bodyPr lIns="0" tIns="0" rIns="0" bIns="0"/>
          <a:lstStyle>
            <a:lvl1pPr marL="0" indent="0">
              <a:buNone/>
              <a:defRPr sz="2400" b="1" i="0">
                <a:solidFill>
                  <a:schemeClr val="accent3"/>
                </a:solidFill>
                <a:latin typeface="Arial Black" panose="020B0604020202020204" pitchFamily="34" charset="0"/>
                <a:cs typeface="Arial Black" panose="020B0604020202020204" pitchFamily="34" charset="0"/>
              </a:defRPr>
            </a:lvl1pPr>
          </a:lstStyle>
          <a:p>
            <a:pPr lvl="0"/>
            <a:r>
              <a:rPr lang="en-GB"/>
              <a:t>CLICK TO EDIT</a:t>
            </a:r>
          </a:p>
        </p:txBody>
      </p:sp>
      <p:sp>
        <p:nvSpPr>
          <p:cNvPr id="12" name="Content Placeholder 11">
            <a:extLst>
              <a:ext uri="{FF2B5EF4-FFF2-40B4-BE49-F238E27FC236}">
                <a16:creationId xmlns:a16="http://schemas.microsoft.com/office/drawing/2014/main" id="{D4E86A75-A2B0-ED45-8D68-B21E82E49DED}"/>
              </a:ext>
            </a:extLst>
          </p:cNvPr>
          <p:cNvSpPr>
            <a:spLocks noGrp="1"/>
          </p:cNvSpPr>
          <p:nvPr>
            <p:ph sz="quarter" idx="13"/>
          </p:nvPr>
        </p:nvSpPr>
        <p:spPr>
          <a:xfrm>
            <a:off x="515939" y="2853080"/>
            <a:ext cx="4995176" cy="3629211"/>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5" name="Text Placeholder 14">
            <a:extLst>
              <a:ext uri="{FF2B5EF4-FFF2-40B4-BE49-F238E27FC236}">
                <a16:creationId xmlns:a16="http://schemas.microsoft.com/office/drawing/2014/main" id="{B5CC0590-0DA3-3741-96A9-7D9649E8EA0B}"/>
              </a:ext>
            </a:extLst>
          </p:cNvPr>
          <p:cNvSpPr>
            <a:spLocks noGrp="1"/>
          </p:cNvSpPr>
          <p:nvPr>
            <p:ph type="body" sz="quarter" idx="14" hasCustomPrompt="1"/>
          </p:nvPr>
        </p:nvSpPr>
        <p:spPr>
          <a:xfrm>
            <a:off x="6632533" y="1967768"/>
            <a:ext cx="4995176" cy="785255"/>
          </a:xfrm>
          <a:prstGeom prst="rect">
            <a:avLst/>
          </a:prstGeom>
        </p:spPr>
        <p:txBody>
          <a:bodyPr lIns="0" tIns="0" rIns="0" bIns="0"/>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GB"/>
              <a:t>CLICK TO EDIT</a:t>
            </a:r>
          </a:p>
        </p:txBody>
      </p:sp>
      <p:sp>
        <p:nvSpPr>
          <p:cNvPr id="16" name="Content Placeholder 11">
            <a:extLst>
              <a:ext uri="{FF2B5EF4-FFF2-40B4-BE49-F238E27FC236}">
                <a16:creationId xmlns:a16="http://schemas.microsoft.com/office/drawing/2014/main" id="{EC47C6FB-203C-544F-AC57-570A276B7BD6}"/>
              </a:ext>
            </a:extLst>
          </p:cNvPr>
          <p:cNvSpPr>
            <a:spLocks noGrp="1"/>
          </p:cNvSpPr>
          <p:nvPr>
            <p:ph sz="quarter" idx="15"/>
          </p:nvPr>
        </p:nvSpPr>
        <p:spPr>
          <a:xfrm>
            <a:off x="6632534" y="2853080"/>
            <a:ext cx="4995176" cy="3629211"/>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4" name="Text Placeholder 14">
            <a:extLst>
              <a:ext uri="{FF2B5EF4-FFF2-40B4-BE49-F238E27FC236}">
                <a16:creationId xmlns:a16="http://schemas.microsoft.com/office/drawing/2014/main" id="{F7CDC4B2-794B-6048-8502-75289D3C3DD8}"/>
              </a:ext>
            </a:extLst>
          </p:cNvPr>
          <p:cNvSpPr>
            <a:spLocks noGrp="1"/>
          </p:cNvSpPr>
          <p:nvPr>
            <p:ph type="body" sz="quarter" idx="16" hasCustomPrompt="1"/>
          </p:nvPr>
        </p:nvSpPr>
        <p:spPr>
          <a:xfrm>
            <a:off x="515937" y="549275"/>
            <a:ext cx="10339631" cy="785255"/>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536393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C150039-A132-0E4B-8E73-9EDEF9B166C4}"/>
              </a:ext>
            </a:extLst>
          </p:cNvPr>
          <p:cNvSpPr/>
          <p:nvPr userDrawn="1"/>
        </p:nvSpPr>
        <p:spPr>
          <a:xfrm>
            <a:off x="6096000" y="0"/>
            <a:ext cx="6096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4">
            <a:extLst>
              <a:ext uri="{FF2B5EF4-FFF2-40B4-BE49-F238E27FC236}">
                <a16:creationId xmlns:a16="http://schemas.microsoft.com/office/drawing/2014/main" id="{4A6BBDE1-6956-1749-BAC6-97B43A99FA4F}"/>
              </a:ext>
            </a:extLst>
          </p:cNvPr>
          <p:cNvSpPr>
            <a:spLocks noGrp="1"/>
          </p:cNvSpPr>
          <p:nvPr>
            <p:ph type="body" sz="quarter" idx="11" hasCustomPrompt="1"/>
          </p:nvPr>
        </p:nvSpPr>
        <p:spPr>
          <a:xfrm>
            <a:off x="515938" y="1967768"/>
            <a:ext cx="4995176" cy="785255"/>
          </a:xfrm>
          <a:prstGeom prst="rect">
            <a:avLst/>
          </a:prstGeom>
        </p:spPr>
        <p:txBody>
          <a:bodyPr lIns="0" tIns="0" rIns="0" bIns="0"/>
          <a:lstStyle>
            <a:lvl1pPr marL="0" indent="0">
              <a:buNone/>
              <a:defRPr sz="2400" b="1" i="0">
                <a:solidFill>
                  <a:schemeClr val="accent3"/>
                </a:solidFill>
                <a:latin typeface="Arial Black" panose="020B0604020202020204" pitchFamily="34" charset="0"/>
                <a:cs typeface="Arial Black" panose="020B0604020202020204" pitchFamily="34" charset="0"/>
              </a:defRPr>
            </a:lvl1pPr>
          </a:lstStyle>
          <a:p>
            <a:pPr lvl="0"/>
            <a:r>
              <a:rPr lang="en-GB"/>
              <a:t>CLICK TO EDIT</a:t>
            </a:r>
          </a:p>
        </p:txBody>
      </p:sp>
      <p:sp>
        <p:nvSpPr>
          <p:cNvPr id="12" name="Content Placeholder 11">
            <a:extLst>
              <a:ext uri="{FF2B5EF4-FFF2-40B4-BE49-F238E27FC236}">
                <a16:creationId xmlns:a16="http://schemas.microsoft.com/office/drawing/2014/main" id="{D4E86A75-A2B0-ED45-8D68-B21E82E49DED}"/>
              </a:ext>
            </a:extLst>
          </p:cNvPr>
          <p:cNvSpPr>
            <a:spLocks noGrp="1"/>
          </p:cNvSpPr>
          <p:nvPr>
            <p:ph sz="quarter" idx="13"/>
          </p:nvPr>
        </p:nvSpPr>
        <p:spPr>
          <a:xfrm>
            <a:off x="515939" y="2853080"/>
            <a:ext cx="4995176" cy="3629211"/>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5" name="Text Placeholder 14">
            <a:extLst>
              <a:ext uri="{FF2B5EF4-FFF2-40B4-BE49-F238E27FC236}">
                <a16:creationId xmlns:a16="http://schemas.microsoft.com/office/drawing/2014/main" id="{B5CC0590-0DA3-3741-96A9-7D9649E8EA0B}"/>
              </a:ext>
            </a:extLst>
          </p:cNvPr>
          <p:cNvSpPr>
            <a:spLocks noGrp="1"/>
          </p:cNvSpPr>
          <p:nvPr>
            <p:ph type="body" sz="quarter" idx="14" hasCustomPrompt="1"/>
          </p:nvPr>
        </p:nvSpPr>
        <p:spPr>
          <a:xfrm>
            <a:off x="6632533" y="1967768"/>
            <a:ext cx="4995176" cy="785255"/>
          </a:xfrm>
          <a:prstGeom prst="rect">
            <a:avLst/>
          </a:prstGeom>
        </p:spPr>
        <p:txBody>
          <a:bodyPr lIns="0" tIns="0" rIns="0" bIns="0"/>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GB"/>
              <a:t>CLICK TO EDIT</a:t>
            </a:r>
          </a:p>
        </p:txBody>
      </p:sp>
      <p:sp>
        <p:nvSpPr>
          <p:cNvPr id="16" name="Content Placeholder 11">
            <a:extLst>
              <a:ext uri="{FF2B5EF4-FFF2-40B4-BE49-F238E27FC236}">
                <a16:creationId xmlns:a16="http://schemas.microsoft.com/office/drawing/2014/main" id="{EC47C6FB-203C-544F-AC57-570A276B7BD6}"/>
              </a:ext>
            </a:extLst>
          </p:cNvPr>
          <p:cNvSpPr>
            <a:spLocks noGrp="1"/>
          </p:cNvSpPr>
          <p:nvPr>
            <p:ph sz="quarter" idx="15"/>
          </p:nvPr>
        </p:nvSpPr>
        <p:spPr>
          <a:xfrm>
            <a:off x="6632534" y="2853080"/>
            <a:ext cx="4995176" cy="3629211"/>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4" name="Text Placeholder 14">
            <a:extLst>
              <a:ext uri="{FF2B5EF4-FFF2-40B4-BE49-F238E27FC236}">
                <a16:creationId xmlns:a16="http://schemas.microsoft.com/office/drawing/2014/main" id="{F7CDC4B2-794B-6048-8502-75289D3C3DD8}"/>
              </a:ext>
            </a:extLst>
          </p:cNvPr>
          <p:cNvSpPr>
            <a:spLocks noGrp="1"/>
          </p:cNvSpPr>
          <p:nvPr>
            <p:ph type="body" sz="quarter" idx="16" hasCustomPrompt="1"/>
          </p:nvPr>
        </p:nvSpPr>
        <p:spPr>
          <a:xfrm>
            <a:off x="515937" y="549275"/>
            <a:ext cx="10339631" cy="785255"/>
          </a:xfrm>
          <a:prstGeom prst="rect">
            <a:avLst/>
          </a:prstGeom>
        </p:spPr>
        <p:txBody>
          <a:bodyPr lIns="0" tIns="0" rIns="0" bIns="0"/>
          <a:lstStyle>
            <a:lvl1pPr marL="0" indent="0">
              <a:buNone/>
              <a:defRPr sz="3200" b="1" i="0">
                <a:solidFill>
                  <a:schemeClr val="accent1"/>
                </a:solidFill>
                <a:latin typeface="Arial Black" panose="020B0604020202020204" pitchFamily="34" charset="0"/>
                <a:cs typeface="Arial Black"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603557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4A6BBDE1-6956-1749-BAC6-97B43A99FA4F}"/>
              </a:ext>
            </a:extLst>
          </p:cNvPr>
          <p:cNvSpPr>
            <a:spLocks noGrp="1"/>
          </p:cNvSpPr>
          <p:nvPr>
            <p:ph type="body" sz="quarter" idx="11" hasCustomPrompt="1"/>
          </p:nvPr>
        </p:nvSpPr>
        <p:spPr>
          <a:xfrm>
            <a:off x="515938" y="1967768"/>
            <a:ext cx="4995176" cy="785255"/>
          </a:xfrm>
          <a:prstGeom prst="rect">
            <a:avLst/>
          </a:prstGeom>
        </p:spPr>
        <p:txBody>
          <a:bodyPr lIns="0" tIns="0" rIns="0" bIns="0"/>
          <a:lstStyle>
            <a:lvl1pPr marL="0" indent="0">
              <a:buNone/>
              <a:defRPr sz="2400" b="1" i="0">
                <a:solidFill>
                  <a:schemeClr val="accent3"/>
                </a:solidFill>
                <a:latin typeface="Arial Black" panose="020B0604020202020204" pitchFamily="34" charset="0"/>
                <a:cs typeface="Arial Black" panose="020B0604020202020204" pitchFamily="34" charset="0"/>
              </a:defRPr>
            </a:lvl1pPr>
          </a:lstStyle>
          <a:p>
            <a:pPr lvl="0"/>
            <a:r>
              <a:rPr lang="en-GB"/>
              <a:t>CLICK TO EDIT</a:t>
            </a:r>
          </a:p>
        </p:txBody>
      </p:sp>
      <p:sp>
        <p:nvSpPr>
          <p:cNvPr id="12" name="Content Placeholder 11">
            <a:extLst>
              <a:ext uri="{FF2B5EF4-FFF2-40B4-BE49-F238E27FC236}">
                <a16:creationId xmlns:a16="http://schemas.microsoft.com/office/drawing/2014/main" id="{D4E86A75-A2B0-ED45-8D68-B21E82E49DED}"/>
              </a:ext>
            </a:extLst>
          </p:cNvPr>
          <p:cNvSpPr>
            <a:spLocks noGrp="1"/>
          </p:cNvSpPr>
          <p:nvPr>
            <p:ph sz="quarter" idx="13"/>
          </p:nvPr>
        </p:nvSpPr>
        <p:spPr>
          <a:xfrm>
            <a:off x="515939" y="2853080"/>
            <a:ext cx="4995176" cy="3629211"/>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5" name="Text Placeholder 14">
            <a:extLst>
              <a:ext uri="{FF2B5EF4-FFF2-40B4-BE49-F238E27FC236}">
                <a16:creationId xmlns:a16="http://schemas.microsoft.com/office/drawing/2014/main" id="{B5CC0590-0DA3-3741-96A9-7D9649E8EA0B}"/>
              </a:ext>
            </a:extLst>
          </p:cNvPr>
          <p:cNvSpPr>
            <a:spLocks noGrp="1"/>
          </p:cNvSpPr>
          <p:nvPr>
            <p:ph type="body" sz="quarter" idx="14" hasCustomPrompt="1"/>
          </p:nvPr>
        </p:nvSpPr>
        <p:spPr>
          <a:xfrm>
            <a:off x="6632533" y="1967768"/>
            <a:ext cx="4995176" cy="785255"/>
          </a:xfrm>
          <a:prstGeom prst="rect">
            <a:avLst/>
          </a:prstGeom>
        </p:spPr>
        <p:txBody>
          <a:bodyPr lIns="0" tIns="0" rIns="0" bIns="0"/>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GB"/>
              <a:t>CLICK TO EDIT</a:t>
            </a:r>
          </a:p>
        </p:txBody>
      </p:sp>
      <p:sp>
        <p:nvSpPr>
          <p:cNvPr id="16" name="Content Placeholder 11">
            <a:extLst>
              <a:ext uri="{FF2B5EF4-FFF2-40B4-BE49-F238E27FC236}">
                <a16:creationId xmlns:a16="http://schemas.microsoft.com/office/drawing/2014/main" id="{EC47C6FB-203C-544F-AC57-570A276B7BD6}"/>
              </a:ext>
            </a:extLst>
          </p:cNvPr>
          <p:cNvSpPr>
            <a:spLocks noGrp="1"/>
          </p:cNvSpPr>
          <p:nvPr>
            <p:ph sz="quarter" idx="15"/>
          </p:nvPr>
        </p:nvSpPr>
        <p:spPr>
          <a:xfrm>
            <a:off x="6632534" y="2853080"/>
            <a:ext cx="4995176" cy="3629211"/>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4" name="Text Placeholder 14">
            <a:extLst>
              <a:ext uri="{FF2B5EF4-FFF2-40B4-BE49-F238E27FC236}">
                <a16:creationId xmlns:a16="http://schemas.microsoft.com/office/drawing/2014/main" id="{F7CDC4B2-794B-6048-8502-75289D3C3DD8}"/>
              </a:ext>
            </a:extLst>
          </p:cNvPr>
          <p:cNvSpPr>
            <a:spLocks noGrp="1"/>
          </p:cNvSpPr>
          <p:nvPr>
            <p:ph type="body" sz="quarter" idx="16" hasCustomPrompt="1"/>
          </p:nvPr>
        </p:nvSpPr>
        <p:spPr>
          <a:xfrm>
            <a:off x="515937" y="549275"/>
            <a:ext cx="10339631" cy="785255"/>
          </a:xfrm>
          <a:prstGeom prst="rect">
            <a:avLst/>
          </a:prstGeom>
        </p:spPr>
        <p:txBody>
          <a:bodyPr lIns="0" tIns="0" rIns="0" bIns="0"/>
          <a:lstStyle>
            <a:lvl1pPr marL="0" indent="0">
              <a:buNone/>
              <a:defRPr sz="3200" b="1" i="0">
                <a:solidFill>
                  <a:schemeClr val="accent1"/>
                </a:solidFill>
                <a:latin typeface="Arial Black" panose="020B0604020202020204" pitchFamily="34" charset="0"/>
                <a:cs typeface="Arial Black"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578681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E61B95A7-FCC5-C84E-A67E-C43846F30943}"/>
              </a:ext>
            </a:extLst>
          </p:cNvPr>
          <p:cNvSpPr/>
          <p:nvPr userDrawn="1"/>
        </p:nvSpPr>
        <p:spPr>
          <a:xfrm rot="16200000">
            <a:off x="3990113" y="-1343893"/>
            <a:ext cx="6857999" cy="9545782"/>
          </a:xfrm>
          <a:custGeom>
            <a:avLst/>
            <a:gdLst>
              <a:gd name="connsiteX0" fmla="*/ 6857999 w 6857999"/>
              <a:gd name="connsiteY0" fmla="*/ 0 h 9545782"/>
              <a:gd name="connsiteX1" fmla="*/ 6857999 w 6857999"/>
              <a:gd name="connsiteY1" fmla="*/ 9545782 h 9545782"/>
              <a:gd name="connsiteX2" fmla="*/ 0 w 6857999"/>
              <a:gd name="connsiteY2" fmla="*/ 9545781 h 9545782"/>
            </a:gdLst>
            <a:ahLst/>
            <a:cxnLst>
              <a:cxn ang="0">
                <a:pos x="connsiteX0" y="connsiteY0"/>
              </a:cxn>
              <a:cxn ang="0">
                <a:pos x="connsiteX1" y="connsiteY1"/>
              </a:cxn>
              <a:cxn ang="0">
                <a:pos x="connsiteX2" y="connsiteY2"/>
              </a:cxn>
            </a:cxnLst>
            <a:rect l="l" t="t" r="r" b="b"/>
            <a:pathLst>
              <a:path w="6857999" h="9545782">
                <a:moveTo>
                  <a:pt x="6857999" y="0"/>
                </a:moveTo>
                <a:lnTo>
                  <a:pt x="6857999" y="9545782"/>
                </a:lnTo>
                <a:lnTo>
                  <a:pt x="0" y="954578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D5994218-5938-B745-A8E5-08DE5DB81D69}"/>
              </a:ext>
            </a:extLst>
          </p:cNvPr>
          <p:cNvSpPr/>
          <p:nvPr userDrawn="1"/>
        </p:nvSpPr>
        <p:spPr>
          <a:xfrm rot="5400000" flipV="1">
            <a:off x="2666999" y="-2666999"/>
            <a:ext cx="6858004" cy="12192002"/>
          </a:xfrm>
          <a:custGeom>
            <a:avLst/>
            <a:gdLst>
              <a:gd name="connsiteX0" fmla="*/ 0 w 6858004"/>
              <a:gd name="connsiteY0" fmla="*/ 10306476 h 12192002"/>
              <a:gd name="connsiteX1" fmla="*/ 0 w 6858004"/>
              <a:gd name="connsiteY1" fmla="*/ 12192001 h 12192002"/>
              <a:gd name="connsiteX2" fmla="*/ 6858004 w 6858004"/>
              <a:gd name="connsiteY2" fmla="*/ 12192002 h 12192002"/>
              <a:gd name="connsiteX3" fmla="*/ 6858004 w 6858004"/>
              <a:gd name="connsiteY3" fmla="*/ 0 h 12192002"/>
            </a:gdLst>
            <a:ahLst/>
            <a:cxnLst>
              <a:cxn ang="0">
                <a:pos x="connsiteX0" y="connsiteY0"/>
              </a:cxn>
              <a:cxn ang="0">
                <a:pos x="connsiteX1" y="connsiteY1"/>
              </a:cxn>
              <a:cxn ang="0">
                <a:pos x="connsiteX2" y="connsiteY2"/>
              </a:cxn>
              <a:cxn ang="0">
                <a:pos x="connsiteX3" y="connsiteY3"/>
              </a:cxn>
            </a:cxnLst>
            <a:rect l="l" t="t" r="r" b="b"/>
            <a:pathLst>
              <a:path w="6858004" h="12192002">
                <a:moveTo>
                  <a:pt x="0" y="10306476"/>
                </a:moveTo>
                <a:lnTo>
                  <a:pt x="0" y="12192001"/>
                </a:lnTo>
                <a:lnTo>
                  <a:pt x="6858004" y="12192002"/>
                </a:lnTo>
                <a:lnTo>
                  <a:pt x="685800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 Placeholder 14">
            <a:extLst>
              <a:ext uri="{FF2B5EF4-FFF2-40B4-BE49-F238E27FC236}">
                <a16:creationId xmlns:a16="http://schemas.microsoft.com/office/drawing/2014/main" id="{4EC63C01-923E-CE4A-B065-164A2DDB9411}"/>
              </a:ext>
            </a:extLst>
          </p:cNvPr>
          <p:cNvSpPr>
            <a:spLocks noGrp="1"/>
          </p:cNvSpPr>
          <p:nvPr>
            <p:ph type="body" sz="quarter" idx="11"/>
          </p:nvPr>
        </p:nvSpPr>
        <p:spPr>
          <a:xfrm>
            <a:off x="515938" y="2340000"/>
            <a:ext cx="4167273" cy="819150"/>
          </a:xfrm>
          <a:prstGeom prst="rect">
            <a:avLst/>
          </a:prstGeom>
        </p:spPr>
        <p:txBody>
          <a:bodyPr lIns="0" tIns="0" rIns="0" bIns="0"/>
          <a:lstStyle>
            <a:lvl1pPr marL="0" indent="0">
              <a:buNone/>
              <a:defRPr sz="4400" b="1" i="0">
                <a:solidFill>
                  <a:schemeClr val="accent3"/>
                </a:solidFill>
                <a:latin typeface="Arial Black" panose="020B0604020202020204" pitchFamily="34" charset="0"/>
                <a:cs typeface="Arial Black" panose="020B0604020202020204" pitchFamily="34" charset="0"/>
              </a:defRPr>
            </a:lvl1pPr>
          </a:lstStyle>
          <a:p>
            <a:pPr lvl="0"/>
            <a:r>
              <a:rPr lang="en-GB"/>
              <a:t>Click to edit</a:t>
            </a:r>
          </a:p>
        </p:txBody>
      </p:sp>
      <p:sp>
        <p:nvSpPr>
          <p:cNvPr id="20" name="Text Placeholder 19">
            <a:extLst>
              <a:ext uri="{FF2B5EF4-FFF2-40B4-BE49-F238E27FC236}">
                <a16:creationId xmlns:a16="http://schemas.microsoft.com/office/drawing/2014/main" id="{29F8824A-AD27-814E-9990-EAE8F9E41515}"/>
              </a:ext>
            </a:extLst>
          </p:cNvPr>
          <p:cNvSpPr>
            <a:spLocks noGrp="1"/>
          </p:cNvSpPr>
          <p:nvPr>
            <p:ph type="body" sz="quarter" idx="13" hasCustomPrompt="1"/>
          </p:nvPr>
        </p:nvSpPr>
        <p:spPr>
          <a:xfrm>
            <a:off x="7418388" y="3694669"/>
            <a:ext cx="4257675" cy="2614055"/>
          </a:xfrm>
          <a:prstGeom prst="rect">
            <a:avLst/>
          </a:prstGeom>
        </p:spPr>
        <p:txBody>
          <a:bodyPr lIns="0" tIns="0" rIns="0" bIns="0"/>
          <a:lstStyle>
            <a:lvl1pPr marL="0" indent="0">
              <a:buNone/>
              <a:defRPr sz="25000" b="1" i="0">
                <a:solidFill>
                  <a:schemeClr val="bg1"/>
                </a:solidFill>
                <a:latin typeface="Arial Black" panose="020B0604020202020204" pitchFamily="34" charset="0"/>
                <a:cs typeface="Arial Black" panose="020B0604020202020204" pitchFamily="34" charset="0"/>
              </a:defRPr>
            </a:lvl1pPr>
          </a:lstStyle>
          <a:p>
            <a:pPr lvl="0"/>
            <a:r>
              <a:rPr lang="en-GB"/>
              <a:t>01</a:t>
            </a:r>
            <a:endParaRPr lang="en-US"/>
          </a:p>
        </p:txBody>
      </p:sp>
    </p:spTree>
    <p:extLst>
      <p:ext uri="{BB962C8B-B14F-4D97-AF65-F5344CB8AC3E}">
        <p14:creationId xmlns:p14="http://schemas.microsoft.com/office/powerpoint/2010/main" val="11078178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FCE8-88F4-F642-87F5-546BE3185C67}"/>
              </a:ext>
            </a:extLst>
          </p:cNvPr>
          <p:cNvSpPr>
            <a:spLocks noGrp="1"/>
          </p:cNvSpPr>
          <p:nvPr>
            <p:ph type="title"/>
          </p:nvPr>
        </p:nvSpPr>
        <p:spPr>
          <a:xfrm>
            <a:off x="515938" y="2432050"/>
            <a:ext cx="7191148" cy="1112340"/>
          </a:xfrm>
          <a:prstGeom prst="rect">
            <a:avLst/>
          </a:prstGeom>
        </p:spPr>
        <p:txBody>
          <a:bodyPr/>
          <a:lstStyle>
            <a:lvl1pPr>
              <a:defRPr sz="8000" b="1" i="0">
                <a:solidFill>
                  <a:schemeClr val="bg1"/>
                </a:solidFill>
                <a:latin typeface="Arial Black" panose="020B0604020202020204" pitchFamily="34" charset="0"/>
                <a:cs typeface="Arial Black" panose="020B0604020202020204" pitchFamily="34" charset="0"/>
              </a:defRPr>
            </a:lvl1pPr>
          </a:lstStyle>
          <a:p>
            <a:r>
              <a:rPr lang="en-GB"/>
              <a:t>Click to edit</a:t>
            </a:r>
            <a:endParaRPr lang="en-US"/>
          </a:p>
        </p:txBody>
      </p:sp>
      <p:sp>
        <p:nvSpPr>
          <p:cNvPr id="3" name="Freeform 2">
            <a:extLst>
              <a:ext uri="{FF2B5EF4-FFF2-40B4-BE49-F238E27FC236}">
                <a16:creationId xmlns:a16="http://schemas.microsoft.com/office/drawing/2014/main" id="{7AF2F626-A784-1540-8184-A9CC6CE1F8D2}"/>
              </a:ext>
            </a:extLst>
          </p:cNvPr>
          <p:cNvSpPr/>
          <p:nvPr userDrawn="1"/>
        </p:nvSpPr>
        <p:spPr>
          <a:xfrm>
            <a:off x="6858000" y="0"/>
            <a:ext cx="5334000" cy="6858002"/>
          </a:xfrm>
          <a:custGeom>
            <a:avLst/>
            <a:gdLst>
              <a:gd name="connsiteX0" fmla="*/ 2270348 w 5334000"/>
              <a:gd name="connsiteY0" fmla="*/ 0 h 6858002"/>
              <a:gd name="connsiteX1" fmla="*/ 2270348 w 5334000"/>
              <a:gd name="connsiteY1" fmla="*/ 2 h 6858002"/>
              <a:gd name="connsiteX2" fmla="*/ 5334000 w 5334000"/>
              <a:gd name="connsiteY2" fmla="*/ 2 h 6858002"/>
              <a:gd name="connsiteX3" fmla="*/ 5334000 w 5334000"/>
              <a:gd name="connsiteY3" fmla="*/ 6858002 h 6858002"/>
              <a:gd name="connsiteX4" fmla="*/ 2270348 w 5334000"/>
              <a:gd name="connsiteY4" fmla="*/ 6858002 h 6858002"/>
              <a:gd name="connsiteX5" fmla="*/ 2270348 w 5334000"/>
              <a:gd name="connsiteY5" fmla="*/ 6858001 h 6858002"/>
              <a:gd name="connsiteX6" fmla="*/ 0 w 5334000"/>
              <a:gd name="connsiteY6"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0" h="6858002">
                <a:moveTo>
                  <a:pt x="2270348" y="0"/>
                </a:moveTo>
                <a:lnTo>
                  <a:pt x="2270348" y="2"/>
                </a:lnTo>
                <a:lnTo>
                  <a:pt x="5334000" y="2"/>
                </a:lnTo>
                <a:lnTo>
                  <a:pt x="5334000" y="6858002"/>
                </a:lnTo>
                <a:lnTo>
                  <a:pt x="2270348" y="6858002"/>
                </a:lnTo>
                <a:lnTo>
                  <a:pt x="2270348"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16">
            <a:extLst>
              <a:ext uri="{FF2B5EF4-FFF2-40B4-BE49-F238E27FC236}">
                <a16:creationId xmlns:a16="http://schemas.microsoft.com/office/drawing/2014/main" id="{2476DFF3-C37F-2943-88A6-68F6E0174999}"/>
              </a:ext>
            </a:extLst>
          </p:cNvPr>
          <p:cNvSpPr>
            <a:spLocks noGrp="1"/>
          </p:cNvSpPr>
          <p:nvPr>
            <p:ph type="body" sz="quarter" idx="12"/>
          </p:nvPr>
        </p:nvSpPr>
        <p:spPr>
          <a:xfrm>
            <a:off x="515938" y="3972469"/>
            <a:ext cx="4552451" cy="819150"/>
          </a:xfrm>
          <a:prstGeom prst="rect">
            <a:avLst/>
          </a:prstGeom>
        </p:spPr>
        <p:txBody>
          <a:bodyPr lIns="0" tIns="0" rIns="0" bIns="0"/>
          <a:lstStyle>
            <a:lvl1pPr marL="0" indent="0">
              <a:buNone/>
              <a:defRPr sz="1800" b="0" i="0">
                <a:solidFill>
                  <a:schemeClr val="accent1"/>
                </a:solidFill>
                <a:latin typeface="Arial" panose="020B0604020202020204" pitchFamily="34" charset="0"/>
                <a:cs typeface="Arial" panose="020B0604020202020204" pitchFamily="34" charset="0"/>
              </a:defRPr>
            </a:lvl1pPr>
          </a:lstStyle>
          <a:p>
            <a:pPr lvl="0"/>
            <a:r>
              <a:rPr lang="en-GB"/>
              <a:t>Click to edit Master text styles</a:t>
            </a:r>
            <a:endParaRPr lang="en-US"/>
          </a:p>
        </p:txBody>
      </p:sp>
    </p:spTree>
    <p:extLst>
      <p:ext uri="{BB962C8B-B14F-4D97-AF65-F5344CB8AC3E}">
        <p14:creationId xmlns:p14="http://schemas.microsoft.com/office/powerpoint/2010/main" val="20136168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FCE8-88F4-F642-87F5-546BE3185C67}"/>
              </a:ext>
            </a:extLst>
          </p:cNvPr>
          <p:cNvSpPr>
            <a:spLocks noGrp="1"/>
          </p:cNvSpPr>
          <p:nvPr>
            <p:ph type="title"/>
          </p:nvPr>
        </p:nvSpPr>
        <p:spPr>
          <a:xfrm>
            <a:off x="515938" y="2432050"/>
            <a:ext cx="7191148" cy="1112340"/>
          </a:xfrm>
          <a:prstGeom prst="rect">
            <a:avLst/>
          </a:prstGeom>
        </p:spPr>
        <p:txBody>
          <a:bodyPr/>
          <a:lstStyle>
            <a:lvl1pPr>
              <a:defRPr sz="8000" b="1" i="0">
                <a:solidFill>
                  <a:schemeClr val="bg1"/>
                </a:solidFill>
                <a:latin typeface="Arial Black" panose="020B0604020202020204" pitchFamily="34" charset="0"/>
                <a:cs typeface="Arial Black" panose="020B0604020202020204" pitchFamily="34" charset="0"/>
              </a:defRPr>
            </a:lvl1pPr>
          </a:lstStyle>
          <a:p>
            <a:r>
              <a:rPr lang="en-GB"/>
              <a:t>Click to edit</a:t>
            </a:r>
            <a:endParaRPr lang="en-US"/>
          </a:p>
        </p:txBody>
      </p:sp>
      <p:sp>
        <p:nvSpPr>
          <p:cNvPr id="4" name="Text Placeholder 16">
            <a:extLst>
              <a:ext uri="{FF2B5EF4-FFF2-40B4-BE49-F238E27FC236}">
                <a16:creationId xmlns:a16="http://schemas.microsoft.com/office/drawing/2014/main" id="{2476DFF3-C37F-2943-88A6-68F6E0174999}"/>
              </a:ext>
            </a:extLst>
          </p:cNvPr>
          <p:cNvSpPr>
            <a:spLocks noGrp="1"/>
          </p:cNvSpPr>
          <p:nvPr>
            <p:ph type="body" sz="quarter" idx="12"/>
          </p:nvPr>
        </p:nvSpPr>
        <p:spPr>
          <a:xfrm>
            <a:off x="515938" y="3972469"/>
            <a:ext cx="4552451" cy="819150"/>
          </a:xfrm>
          <a:prstGeom prst="rect">
            <a:avLst/>
          </a:prstGeom>
        </p:spPr>
        <p:txBody>
          <a:bodyPr lIns="0" tIns="0" rIns="0" bIns="0"/>
          <a:lstStyle>
            <a:lvl1pPr marL="0" indent="0">
              <a:buNone/>
              <a:defRPr sz="1800" b="0" i="0">
                <a:solidFill>
                  <a:schemeClr val="accent1"/>
                </a:solidFill>
                <a:latin typeface="Arial" panose="020B0604020202020204" pitchFamily="34" charset="0"/>
                <a:cs typeface="Arial" panose="020B0604020202020204" pitchFamily="34" charset="0"/>
              </a:defRPr>
            </a:lvl1pPr>
          </a:lstStyle>
          <a:p>
            <a:pPr lvl="0"/>
            <a:r>
              <a:rPr lang="en-GB"/>
              <a:t>Click to edit Master text styles</a:t>
            </a:r>
            <a:endParaRPr lang="en-US"/>
          </a:p>
        </p:txBody>
      </p:sp>
      <p:sp>
        <p:nvSpPr>
          <p:cNvPr id="9" name="Freeform 8">
            <a:extLst>
              <a:ext uri="{FF2B5EF4-FFF2-40B4-BE49-F238E27FC236}">
                <a16:creationId xmlns:a16="http://schemas.microsoft.com/office/drawing/2014/main" id="{5C2702C2-BB8B-1B40-A70A-3E32EEABEA62}"/>
              </a:ext>
            </a:extLst>
          </p:cNvPr>
          <p:cNvSpPr/>
          <p:nvPr userDrawn="1"/>
        </p:nvSpPr>
        <p:spPr>
          <a:xfrm rot="10800000">
            <a:off x="8742219" y="0"/>
            <a:ext cx="3449781" cy="6858002"/>
          </a:xfrm>
          <a:custGeom>
            <a:avLst/>
            <a:gdLst>
              <a:gd name="connsiteX0" fmla="*/ 1179433 w 3449781"/>
              <a:gd name="connsiteY0" fmla="*/ 6858002 h 6858002"/>
              <a:gd name="connsiteX1" fmla="*/ 1179433 w 3449781"/>
              <a:gd name="connsiteY1" fmla="*/ 6858000 h 6858002"/>
              <a:gd name="connsiteX2" fmla="*/ 0 w 3449781"/>
              <a:gd name="connsiteY2" fmla="*/ 6858000 h 6858002"/>
              <a:gd name="connsiteX3" fmla="*/ 0 w 3449781"/>
              <a:gd name="connsiteY3" fmla="*/ 0 h 6858002"/>
              <a:gd name="connsiteX4" fmla="*/ 1179433 w 3449781"/>
              <a:gd name="connsiteY4" fmla="*/ 0 h 6858002"/>
              <a:gd name="connsiteX5" fmla="*/ 1179433 w 3449781"/>
              <a:gd name="connsiteY5" fmla="*/ 1 h 6858002"/>
              <a:gd name="connsiteX6" fmla="*/ 3449781 w 3449781"/>
              <a:gd name="connsiteY6" fmla="*/ 1 h 6858002"/>
              <a:gd name="connsiteX7" fmla="*/ 1179433 w 3449781"/>
              <a:gd name="connsiteY7"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9781" h="6858002">
                <a:moveTo>
                  <a:pt x="1179433" y="6858002"/>
                </a:moveTo>
                <a:lnTo>
                  <a:pt x="1179433" y="6858000"/>
                </a:lnTo>
                <a:lnTo>
                  <a:pt x="0" y="6858000"/>
                </a:lnTo>
                <a:lnTo>
                  <a:pt x="0" y="0"/>
                </a:lnTo>
                <a:lnTo>
                  <a:pt x="1179433" y="0"/>
                </a:lnTo>
                <a:lnTo>
                  <a:pt x="1179433" y="1"/>
                </a:lnTo>
                <a:lnTo>
                  <a:pt x="3449781" y="1"/>
                </a:lnTo>
                <a:lnTo>
                  <a:pt x="1179433" y="685800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05944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FCE8-88F4-F642-87F5-546BE3185C67}"/>
              </a:ext>
            </a:extLst>
          </p:cNvPr>
          <p:cNvSpPr>
            <a:spLocks noGrp="1"/>
          </p:cNvSpPr>
          <p:nvPr>
            <p:ph type="title"/>
          </p:nvPr>
        </p:nvSpPr>
        <p:spPr>
          <a:xfrm>
            <a:off x="515938" y="2432050"/>
            <a:ext cx="7191148" cy="1112340"/>
          </a:xfrm>
          <a:prstGeom prst="rect">
            <a:avLst/>
          </a:prstGeom>
        </p:spPr>
        <p:txBody>
          <a:bodyPr/>
          <a:lstStyle>
            <a:lvl1pPr>
              <a:defRPr sz="8000" b="1" i="0">
                <a:solidFill>
                  <a:schemeClr val="bg1"/>
                </a:solidFill>
                <a:latin typeface="Arial Black" panose="020B0604020202020204" pitchFamily="34" charset="0"/>
                <a:cs typeface="Arial Black" panose="020B0604020202020204" pitchFamily="34" charset="0"/>
              </a:defRPr>
            </a:lvl1pPr>
          </a:lstStyle>
          <a:p>
            <a:r>
              <a:rPr lang="en-GB"/>
              <a:t>Click to edit</a:t>
            </a:r>
            <a:endParaRPr lang="en-US"/>
          </a:p>
        </p:txBody>
      </p:sp>
      <p:sp>
        <p:nvSpPr>
          <p:cNvPr id="4" name="Text Placeholder 16">
            <a:extLst>
              <a:ext uri="{FF2B5EF4-FFF2-40B4-BE49-F238E27FC236}">
                <a16:creationId xmlns:a16="http://schemas.microsoft.com/office/drawing/2014/main" id="{2476DFF3-C37F-2943-88A6-68F6E0174999}"/>
              </a:ext>
            </a:extLst>
          </p:cNvPr>
          <p:cNvSpPr>
            <a:spLocks noGrp="1"/>
          </p:cNvSpPr>
          <p:nvPr>
            <p:ph type="body" sz="quarter" idx="12"/>
          </p:nvPr>
        </p:nvSpPr>
        <p:spPr>
          <a:xfrm>
            <a:off x="515938" y="3972469"/>
            <a:ext cx="4552451" cy="819150"/>
          </a:xfrm>
          <a:prstGeom prst="rect">
            <a:avLst/>
          </a:prstGeom>
        </p:spPr>
        <p:txBody>
          <a:bodyPr lIns="0" tIns="0" rIns="0" bIns="0"/>
          <a:lstStyle>
            <a:lvl1pPr marL="0" indent="0">
              <a:buNone/>
              <a:defRPr sz="1800" b="0" i="0">
                <a:solidFill>
                  <a:schemeClr val="accent1"/>
                </a:solidFill>
                <a:latin typeface="Arial" panose="020B0604020202020204" pitchFamily="34" charset="0"/>
                <a:cs typeface="Arial" panose="020B0604020202020204" pitchFamily="34" charset="0"/>
              </a:defRPr>
            </a:lvl1pPr>
          </a:lstStyle>
          <a:p>
            <a:pPr lvl="0"/>
            <a:r>
              <a:rPr lang="en-GB"/>
              <a:t>Click to edit Master text styles</a:t>
            </a:r>
            <a:endParaRPr lang="en-US"/>
          </a:p>
        </p:txBody>
      </p:sp>
    </p:spTree>
    <p:extLst>
      <p:ext uri="{BB962C8B-B14F-4D97-AF65-F5344CB8AC3E}">
        <p14:creationId xmlns:p14="http://schemas.microsoft.com/office/powerpoint/2010/main" val="620420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3"/>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28CC8B2E-FAD7-A246-987E-F4CC9CF85344}"/>
              </a:ext>
            </a:extLst>
          </p:cNvPr>
          <p:cNvSpPr/>
          <p:nvPr userDrawn="1"/>
        </p:nvSpPr>
        <p:spPr>
          <a:xfrm>
            <a:off x="4619625" y="0"/>
            <a:ext cx="7572374" cy="6858002"/>
          </a:xfrm>
          <a:custGeom>
            <a:avLst/>
            <a:gdLst>
              <a:gd name="connsiteX0" fmla="*/ 2270348 w 7572374"/>
              <a:gd name="connsiteY0" fmla="*/ 0 h 6858002"/>
              <a:gd name="connsiteX1" fmla="*/ 2270348 w 7572374"/>
              <a:gd name="connsiteY1" fmla="*/ 2 h 6858002"/>
              <a:gd name="connsiteX2" fmla="*/ 3284761 w 7572374"/>
              <a:gd name="connsiteY2" fmla="*/ 2 h 6858002"/>
              <a:gd name="connsiteX3" fmla="*/ 3284761 w 7572374"/>
              <a:gd name="connsiteY3" fmla="*/ 0 h 6858002"/>
              <a:gd name="connsiteX4" fmla="*/ 3284761 w 7572374"/>
              <a:gd name="connsiteY4" fmla="*/ 2 h 6858002"/>
              <a:gd name="connsiteX5" fmla="*/ 3494308 w 7572374"/>
              <a:gd name="connsiteY5" fmla="*/ 2 h 6858002"/>
              <a:gd name="connsiteX6" fmla="*/ 3494309 w 7572374"/>
              <a:gd name="connsiteY6" fmla="*/ 0 h 6858002"/>
              <a:gd name="connsiteX7" fmla="*/ 3494309 w 7572374"/>
              <a:gd name="connsiteY7" fmla="*/ 2 h 6858002"/>
              <a:gd name="connsiteX8" fmla="*/ 4508721 w 7572374"/>
              <a:gd name="connsiteY8" fmla="*/ 2 h 6858002"/>
              <a:gd name="connsiteX9" fmla="*/ 4508722 w 7572374"/>
              <a:gd name="connsiteY9" fmla="*/ 0 h 6858002"/>
              <a:gd name="connsiteX10" fmla="*/ 4508722 w 7572374"/>
              <a:gd name="connsiteY10" fmla="*/ 2 h 6858002"/>
              <a:gd name="connsiteX11" fmla="*/ 5334000 w 7572374"/>
              <a:gd name="connsiteY11" fmla="*/ 2 h 6858002"/>
              <a:gd name="connsiteX12" fmla="*/ 6348413 w 7572374"/>
              <a:gd name="connsiteY12" fmla="*/ 2 h 6858002"/>
              <a:gd name="connsiteX13" fmla="*/ 6557961 w 7572374"/>
              <a:gd name="connsiteY13" fmla="*/ 2 h 6858002"/>
              <a:gd name="connsiteX14" fmla="*/ 7572374 w 7572374"/>
              <a:gd name="connsiteY14" fmla="*/ 2 h 6858002"/>
              <a:gd name="connsiteX15" fmla="*/ 7572374 w 7572374"/>
              <a:gd name="connsiteY15" fmla="*/ 6858002 h 6858002"/>
              <a:gd name="connsiteX16" fmla="*/ 6557961 w 7572374"/>
              <a:gd name="connsiteY16" fmla="*/ 6858002 h 6858002"/>
              <a:gd name="connsiteX17" fmla="*/ 6348413 w 7572374"/>
              <a:gd name="connsiteY17" fmla="*/ 6858002 h 6858002"/>
              <a:gd name="connsiteX18" fmla="*/ 5334000 w 7572374"/>
              <a:gd name="connsiteY18" fmla="*/ 6858002 h 6858002"/>
              <a:gd name="connsiteX19" fmla="*/ 4508722 w 7572374"/>
              <a:gd name="connsiteY19" fmla="*/ 6858002 h 6858002"/>
              <a:gd name="connsiteX20" fmla="*/ 3494309 w 7572374"/>
              <a:gd name="connsiteY20" fmla="*/ 6858002 h 6858002"/>
              <a:gd name="connsiteX21" fmla="*/ 3284761 w 7572374"/>
              <a:gd name="connsiteY21" fmla="*/ 6858002 h 6858002"/>
              <a:gd name="connsiteX22" fmla="*/ 2270348 w 7572374"/>
              <a:gd name="connsiteY22" fmla="*/ 6858002 h 6858002"/>
              <a:gd name="connsiteX23" fmla="*/ 2270348 w 7572374"/>
              <a:gd name="connsiteY23" fmla="*/ 6858001 h 6858002"/>
              <a:gd name="connsiteX24" fmla="*/ 2238374 w 7572374"/>
              <a:gd name="connsiteY24" fmla="*/ 6858001 h 6858002"/>
              <a:gd name="connsiteX25" fmla="*/ 1223961 w 7572374"/>
              <a:gd name="connsiteY25" fmla="*/ 6858001 h 6858002"/>
              <a:gd name="connsiteX26" fmla="*/ 1014413 w 7572374"/>
              <a:gd name="connsiteY26" fmla="*/ 6858001 h 6858002"/>
              <a:gd name="connsiteX27" fmla="*/ 0 w 7572374"/>
              <a:gd name="connsiteY27"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72374" h="6858002">
                <a:moveTo>
                  <a:pt x="2270348" y="0"/>
                </a:moveTo>
                <a:lnTo>
                  <a:pt x="2270348" y="2"/>
                </a:lnTo>
                <a:lnTo>
                  <a:pt x="3284761" y="2"/>
                </a:lnTo>
                <a:lnTo>
                  <a:pt x="3284761" y="0"/>
                </a:lnTo>
                <a:lnTo>
                  <a:pt x="3284761" y="2"/>
                </a:lnTo>
                <a:lnTo>
                  <a:pt x="3494308" y="2"/>
                </a:lnTo>
                <a:lnTo>
                  <a:pt x="3494309" y="0"/>
                </a:lnTo>
                <a:lnTo>
                  <a:pt x="3494309" y="2"/>
                </a:lnTo>
                <a:lnTo>
                  <a:pt x="4508721" y="2"/>
                </a:lnTo>
                <a:lnTo>
                  <a:pt x="4508722" y="0"/>
                </a:lnTo>
                <a:lnTo>
                  <a:pt x="4508722" y="2"/>
                </a:lnTo>
                <a:lnTo>
                  <a:pt x="5334000" y="2"/>
                </a:lnTo>
                <a:lnTo>
                  <a:pt x="6348413" y="2"/>
                </a:lnTo>
                <a:lnTo>
                  <a:pt x="6557961" y="2"/>
                </a:lnTo>
                <a:lnTo>
                  <a:pt x="7572374" y="2"/>
                </a:lnTo>
                <a:lnTo>
                  <a:pt x="7572374" y="6858002"/>
                </a:lnTo>
                <a:lnTo>
                  <a:pt x="6557961" y="6858002"/>
                </a:lnTo>
                <a:lnTo>
                  <a:pt x="6348413" y="6858002"/>
                </a:lnTo>
                <a:lnTo>
                  <a:pt x="5334000" y="6858002"/>
                </a:lnTo>
                <a:lnTo>
                  <a:pt x="4508722" y="6858002"/>
                </a:lnTo>
                <a:lnTo>
                  <a:pt x="3494309" y="6858002"/>
                </a:lnTo>
                <a:lnTo>
                  <a:pt x="3284761" y="6858002"/>
                </a:lnTo>
                <a:lnTo>
                  <a:pt x="2270348" y="6858002"/>
                </a:lnTo>
                <a:lnTo>
                  <a:pt x="2270348" y="6858001"/>
                </a:lnTo>
                <a:lnTo>
                  <a:pt x="2238374" y="6858001"/>
                </a:lnTo>
                <a:lnTo>
                  <a:pt x="1223961" y="6858001"/>
                </a:lnTo>
                <a:lnTo>
                  <a:pt x="1014413"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172518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8C6B3C0-C64F-F342-BED4-23DC027D5B17}"/>
              </a:ext>
            </a:extLst>
          </p:cNvPr>
          <p:cNvSpPr>
            <a:spLocks noGrp="1"/>
          </p:cNvSpPr>
          <p:nvPr>
            <p:ph type="pic" idx="1"/>
          </p:nvPr>
        </p:nvSpPr>
        <p:spPr>
          <a:xfrm>
            <a:off x="0" y="0"/>
            <a:ext cx="3891516"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Rectangle 7">
            <a:extLst>
              <a:ext uri="{FF2B5EF4-FFF2-40B4-BE49-F238E27FC236}">
                <a16:creationId xmlns:a16="http://schemas.microsoft.com/office/drawing/2014/main" id="{75693B8E-3481-974E-A3BE-1B37F9965C4B}"/>
              </a:ext>
            </a:extLst>
          </p:cNvPr>
          <p:cNvSpPr/>
          <p:nvPr userDrawn="1"/>
        </p:nvSpPr>
        <p:spPr>
          <a:xfrm>
            <a:off x="3891516" y="0"/>
            <a:ext cx="830048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B1944B9C-E8F6-7D4B-81B1-F5BDB51904CF}"/>
              </a:ext>
            </a:extLst>
          </p:cNvPr>
          <p:cNvSpPr/>
          <p:nvPr userDrawn="1"/>
        </p:nvSpPr>
        <p:spPr>
          <a:xfrm rot="16200000">
            <a:off x="8253321" y="-278903"/>
            <a:ext cx="3143843" cy="3701648"/>
          </a:xfrm>
          <a:custGeom>
            <a:avLst/>
            <a:gdLst>
              <a:gd name="connsiteX0" fmla="*/ 3143843 w 3143843"/>
              <a:gd name="connsiteY0" fmla="*/ 0 h 3701648"/>
              <a:gd name="connsiteX1" fmla="*/ 3143843 w 3143843"/>
              <a:gd name="connsiteY1" fmla="*/ 3701644 h 3701648"/>
              <a:gd name="connsiteX2" fmla="*/ 2604095 w 3143843"/>
              <a:gd name="connsiteY2" fmla="*/ 3701644 h 3701648"/>
              <a:gd name="connsiteX3" fmla="*/ 2604097 w 3143843"/>
              <a:gd name="connsiteY3" fmla="*/ 3701648 h 3701648"/>
              <a:gd name="connsiteX4" fmla="*/ 0 w 3143843"/>
              <a:gd name="connsiteY4" fmla="*/ 3701648 h 3701648"/>
              <a:gd name="connsiteX5" fmla="*/ 1249836 w 3143843"/>
              <a:gd name="connsiteY5" fmla="*/ 3 h 3701648"/>
              <a:gd name="connsiteX6" fmla="*/ 1251248 w 3143843"/>
              <a:gd name="connsiteY6" fmla="*/ 3863 h 3701648"/>
              <a:gd name="connsiteX7" fmla="*/ 1251248 w 3143843"/>
              <a:gd name="connsiteY7" fmla="*/ 0 h 370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3843" h="3701648">
                <a:moveTo>
                  <a:pt x="3143843" y="0"/>
                </a:moveTo>
                <a:lnTo>
                  <a:pt x="3143843" y="3701644"/>
                </a:lnTo>
                <a:lnTo>
                  <a:pt x="2604095" y="3701644"/>
                </a:lnTo>
                <a:lnTo>
                  <a:pt x="2604097" y="3701648"/>
                </a:lnTo>
                <a:lnTo>
                  <a:pt x="0" y="3701648"/>
                </a:lnTo>
                <a:lnTo>
                  <a:pt x="1249836" y="3"/>
                </a:lnTo>
                <a:lnTo>
                  <a:pt x="1251248" y="3863"/>
                </a:lnTo>
                <a:lnTo>
                  <a:pt x="1251248"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4">
            <a:extLst>
              <a:ext uri="{FF2B5EF4-FFF2-40B4-BE49-F238E27FC236}">
                <a16:creationId xmlns:a16="http://schemas.microsoft.com/office/drawing/2014/main" id="{39AAF235-1F9F-5749-B984-7462DBA141AE}"/>
              </a:ext>
            </a:extLst>
          </p:cNvPr>
          <p:cNvSpPr>
            <a:spLocks noGrp="1"/>
          </p:cNvSpPr>
          <p:nvPr>
            <p:ph type="body" sz="quarter" idx="11" hasCustomPrompt="1"/>
          </p:nvPr>
        </p:nvSpPr>
        <p:spPr>
          <a:xfrm>
            <a:off x="4680000" y="2880000"/>
            <a:ext cx="6107284" cy="1371600"/>
          </a:xfrm>
          <a:prstGeom prst="rect">
            <a:avLst/>
          </a:prstGeom>
        </p:spPr>
        <p:txBody>
          <a:bodyPr lIns="0" tIns="0" rIns="0" bIns="0"/>
          <a:lstStyle>
            <a:lvl1pPr marL="0" indent="0">
              <a:buNone/>
              <a:defRPr sz="32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3" name="Content Placeholder 11">
            <a:extLst>
              <a:ext uri="{FF2B5EF4-FFF2-40B4-BE49-F238E27FC236}">
                <a16:creationId xmlns:a16="http://schemas.microsoft.com/office/drawing/2014/main" id="{D85CC29F-FDAE-EE4D-8C4B-B613911CF735}"/>
              </a:ext>
            </a:extLst>
          </p:cNvPr>
          <p:cNvSpPr>
            <a:spLocks noGrp="1"/>
          </p:cNvSpPr>
          <p:nvPr>
            <p:ph sz="quarter" idx="13"/>
          </p:nvPr>
        </p:nvSpPr>
        <p:spPr>
          <a:xfrm>
            <a:off x="4680000" y="4500000"/>
            <a:ext cx="6107283" cy="1808725"/>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5" name="Text Placeholder 14">
            <a:extLst>
              <a:ext uri="{FF2B5EF4-FFF2-40B4-BE49-F238E27FC236}">
                <a16:creationId xmlns:a16="http://schemas.microsoft.com/office/drawing/2014/main" id="{E80178C4-7A06-E04F-947C-8ABED34B42B8}"/>
              </a:ext>
            </a:extLst>
          </p:cNvPr>
          <p:cNvSpPr>
            <a:spLocks noGrp="1"/>
          </p:cNvSpPr>
          <p:nvPr>
            <p:ph type="body" sz="quarter" idx="14"/>
          </p:nvPr>
        </p:nvSpPr>
        <p:spPr>
          <a:xfrm>
            <a:off x="8266113" y="549275"/>
            <a:ext cx="2990850" cy="1181100"/>
          </a:xfrm>
          <a:prstGeom prst="rect">
            <a:avLst/>
          </a:prstGeom>
        </p:spPr>
        <p:txBody>
          <a:bodyPr/>
          <a:lstStyle>
            <a:lvl1pPr marL="0" indent="0">
              <a:buFont typeface="Arial" panose="020B0604020202020204" pitchFamily="34" charset="0"/>
              <a:buNone/>
              <a:defRPr sz="1600" b="1" i="0">
                <a:solidFill>
                  <a:schemeClr val="bg1"/>
                </a:solidFill>
                <a:latin typeface="Arial Black" panose="020B0604020202020204" pitchFamily="34" charset="0"/>
                <a:cs typeface="Arial Black"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endParaRPr lang="en-US"/>
          </a:p>
        </p:txBody>
      </p:sp>
    </p:spTree>
    <p:extLst>
      <p:ext uri="{BB962C8B-B14F-4D97-AF65-F5344CB8AC3E}">
        <p14:creationId xmlns:p14="http://schemas.microsoft.com/office/powerpoint/2010/main" val="7665107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accent3"/>
        </a:solidFill>
        <a:effectLst/>
      </p:bgPr>
    </p:bg>
    <p:spTree>
      <p:nvGrpSpPr>
        <p:cNvPr id="1" name=""/>
        <p:cNvGrpSpPr/>
        <p:nvPr/>
      </p:nvGrpSpPr>
      <p:grpSpPr>
        <a:xfrm>
          <a:off x="0" y="0"/>
          <a:ext cx="0" cy="0"/>
          <a:chOff x="0" y="0"/>
          <a:chExt cx="0" cy="0"/>
        </a:xfrm>
      </p:grpSpPr>
      <p:sp>
        <p:nvSpPr>
          <p:cNvPr id="13" name="Content Placeholder 11">
            <a:extLst>
              <a:ext uri="{FF2B5EF4-FFF2-40B4-BE49-F238E27FC236}">
                <a16:creationId xmlns:a16="http://schemas.microsoft.com/office/drawing/2014/main" id="{D85CC29F-FDAE-EE4D-8C4B-B613911CF735}"/>
              </a:ext>
            </a:extLst>
          </p:cNvPr>
          <p:cNvSpPr>
            <a:spLocks noGrp="1"/>
          </p:cNvSpPr>
          <p:nvPr>
            <p:ph sz="quarter" idx="13"/>
          </p:nvPr>
        </p:nvSpPr>
        <p:spPr>
          <a:xfrm>
            <a:off x="4832400" y="1080000"/>
            <a:ext cx="6107283" cy="1808725"/>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0" name="Freeform 9">
            <a:extLst>
              <a:ext uri="{FF2B5EF4-FFF2-40B4-BE49-F238E27FC236}">
                <a16:creationId xmlns:a16="http://schemas.microsoft.com/office/drawing/2014/main" id="{7720EA7A-D4EA-AC43-A640-26955D964302}"/>
              </a:ext>
            </a:extLst>
          </p:cNvPr>
          <p:cNvSpPr/>
          <p:nvPr userDrawn="1"/>
        </p:nvSpPr>
        <p:spPr>
          <a:xfrm>
            <a:off x="515938" y="0"/>
            <a:ext cx="3701649" cy="5000923"/>
          </a:xfrm>
          <a:custGeom>
            <a:avLst/>
            <a:gdLst>
              <a:gd name="connsiteX0" fmla="*/ 0 w 3701649"/>
              <a:gd name="connsiteY0" fmla="*/ 0 h 5000923"/>
              <a:gd name="connsiteX1" fmla="*/ 3701649 w 3701649"/>
              <a:gd name="connsiteY1" fmla="*/ 0 h 5000923"/>
              <a:gd name="connsiteX2" fmla="*/ 3701649 w 3701649"/>
              <a:gd name="connsiteY2" fmla="*/ 2692400 h 5000923"/>
              <a:gd name="connsiteX3" fmla="*/ 3701649 w 3701649"/>
              <a:gd name="connsiteY3" fmla="*/ 2692400 h 5000923"/>
              <a:gd name="connsiteX4" fmla="*/ 3701649 w 3701649"/>
              <a:gd name="connsiteY4" fmla="*/ 5000923 h 5000923"/>
              <a:gd name="connsiteX5" fmla="*/ 4 w 3701649"/>
              <a:gd name="connsiteY5" fmla="*/ 3751087 h 5000923"/>
              <a:gd name="connsiteX6" fmla="*/ 3864 w 3701649"/>
              <a:gd name="connsiteY6" fmla="*/ 3749675 h 5000923"/>
              <a:gd name="connsiteX7" fmla="*/ 1 w 3701649"/>
              <a:gd name="connsiteY7" fmla="*/ 3749675 h 5000923"/>
              <a:gd name="connsiteX8" fmla="*/ 1 w 3701649"/>
              <a:gd name="connsiteY8" fmla="*/ 2692400 h 5000923"/>
              <a:gd name="connsiteX9" fmla="*/ 0 w 3701649"/>
              <a:gd name="connsiteY9" fmla="*/ 2692400 h 500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649" h="5000923">
                <a:moveTo>
                  <a:pt x="0" y="0"/>
                </a:moveTo>
                <a:lnTo>
                  <a:pt x="3701649" y="0"/>
                </a:lnTo>
                <a:lnTo>
                  <a:pt x="3701649" y="2692400"/>
                </a:lnTo>
                <a:lnTo>
                  <a:pt x="3701649" y="2692400"/>
                </a:lnTo>
                <a:lnTo>
                  <a:pt x="3701649" y="5000923"/>
                </a:lnTo>
                <a:lnTo>
                  <a:pt x="4" y="3751087"/>
                </a:lnTo>
                <a:lnTo>
                  <a:pt x="3864" y="3749675"/>
                </a:lnTo>
                <a:lnTo>
                  <a:pt x="1" y="3749675"/>
                </a:lnTo>
                <a:lnTo>
                  <a:pt x="1" y="2692400"/>
                </a:lnTo>
                <a:lnTo>
                  <a:pt x="0" y="2692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4">
            <a:extLst>
              <a:ext uri="{FF2B5EF4-FFF2-40B4-BE49-F238E27FC236}">
                <a16:creationId xmlns:a16="http://schemas.microsoft.com/office/drawing/2014/main" id="{39AAF235-1F9F-5749-B984-7462DBA141AE}"/>
              </a:ext>
            </a:extLst>
          </p:cNvPr>
          <p:cNvSpPr>
            <a:spLocks noGrp="1"/>
          </p:cNvSpPr>
          <p:nvPr>
            <p:ph type="body" sz="quarter" idx="11" hasCustomPrompt="1"/>
          </p:nvPr>
        </p:nvSpPr>
        <p:spPr>
          <a:xfrm>
            <a:off x="871337" y="1080000"/>
            <a:ext cx="2990850" cy="1371600"/>
          </a:xfrm>
          <a:prstGeom prst="rect">
            <a:avLst/>
          </a:prstGeom>
        </p:spPr>
        <p:txBody>
          <a:bodyPr lIns="0" tIns="0" rIns="0" bIns="0"/>
          <a:lstStyle>
            <a:lvl1pPr marL="0" indent="0">
              <a:buNone/>
              <a:defRPr sz="32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9564035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071260-2C69-D94B-BFF7-73EBE2B201E0}"/>
              </a:ext>
            </a:extLst>
          </p:cNvPr>
          <p:cNvSpPr/>
          <p:nvPr userDrawn="1"/>
        </p:nvSpPr>
        <p:spPr>
          <a:xfrm>
            <a:off x="515938" y="0"/>
            <a:ext cx="393414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4">
            <a:extLst>
              <a:ext uri="{FF2B5EF4-FFF2-40B4-BE49-F238E27FC236}">
                <a16:creationId xmlns:a16="http://schemas.microsoft.com/office/drawing/2014/main" id="{694369F8-401B-E345-9213-CD49D41640DD}"/>
              </a:ext>
            </a:extLst>
          </p:cNvPr>
          <p:cNvSpPr>
            <a:spLocks noGrp="1"/>
          </p:cNvSpPr>
          <p:nvPr>
            <p:ph type="body" sz="quarter" idx="11" hasCustomPrompt="1"/>
          </p:nvPr>
        </p:nvSpPr>
        <p:spPr>
          <a:xfrm>
            <a:off x="5125009" y="550800"/>
            <a:ext cx="6551054" cy="785255"/>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9" name="Content Placeholder 11">
            <a:extLst>
              <a:ext uri="{FF2B5EF4-FFF2-40B4-BE49-F238E27FC236}">
                <a16:creationId xmlns:a16="http://schemas.microsoft.com/office/drawing/2014/main" id="{6FDD7FAF-74E0-FE46-99B1-E41C400F5423}"/>
              </a:ext>
            </a:extLst>
          </p:cNvPr>
          <p:cNvSpPr>
            <a:spLocks noGrp="1"/>
          </p:cNvSpPr>
          <p:nvPr>
            <p:ph sz="quarter" idx="13"/>
          </p:nvPr>
        </p:nvSpPr>
        <p:spPr>
          <a:xfrm>
            <a:off x="5125009" y="2160000"/>
            <a:ext cx="6551054" cy="4121579"/>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00F143D3-E6FD-7440-8829-BEC814656166}"/>
              </a:ext>
            </a:extLst>
          </p:cNvPr>
          <p:cNvCxnSpPr>
            <a:cxnSpLocks/>
          </p:cNvCxnSpPr>
          <p:nvPr userDrawn="1"/>
        </p:nvCxnSpPr>
        <p:spPr>
          <a:xfrm>
            <a:off x="5125009" y="1729946"/>
            <a:ext cx="6551054"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9C1D70BF-E19D-C04E-8C41-50BD24B4578E}"/>
              </a:ext>
            </a:extLst>
          </p:cNvPr>
          <p:cNvSpPr>
            <a:spLocks noGrp="1"/>
          </p:cNvSpPr>
          <p:nvPr>
            <p:ph sz="quarter" idx="16" hasCustomPrompt="1"/>
          </p:nvPr>
        </p:nvSpPr>
        <p:spPr>
          <a:xfrm>
            <a:off x="883594" y="549275"/>
            <a:ext cx="3082925"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3" name="Content Placeholder 11">
            <a:extLst>
              <a:ext uri="{FF2B5EF4-FFF2-40B4-BE49-F238E27FC236}">
                <a16:creationId xmlns:a16="http://schemas.microsoft.com/office/drawing/2014/main" id="{7A1BE13E-159F-AD4F-B28B-13802A11F276}"/>
              </a:ext>
            </a:extLst>
          </p:cNvPr>
          <p:cNvSpPr>
            <a:spLocks noGrp="1"/>
          </p:cNvSpPr>
          <p:nvPr>
            <p:ph sz="quarter" idx="17" hasCustomPrompt="1"/>
          </p:nvPr>
        </p:nvSpPr>
        <p:spPr>
          <a:xfrm>
            <a:off x="883594" y="2073275"/>
            <a:ext cx="3082925"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4" name="Content Placeholder 11">
            <a:extLst>
              <a:ext uri="{FF2B5EF4-FFF2-40B4-BE49-F238E27FC236}">
                <a16:creationId xmlns:a16="http://schemas.microsoft.com/office/drawing/2014/main" id="{75063BD6-0B7C-1B47-8CE9-632DC0C65F9F}"/>
              </a:ext>
            </a:extLst>
          </p:cNvPr>
          <p:cNvSpPr>
            <a:spLocks noGrp="1"/>
          </p:cNvSpPr>
          <p:nvPr>
            <p:ph sz="quarter" idx="18" hasCustomPrompt="1"/>
          </p:nvPr>
        </p:nvSpPr>
        <p:spPr>
          <a:xfrm>
            <a:off x="883594" y="3597275"/>
            <a:ext cx="3082925"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5" name="Content Placeholder 11">
            <a:extLst>
              <a:ext uri="{FF2B5EF4-FFF2-40B4-BE49-F238E27FC236}">
                <a16:creationId xmlns:a16="http://schemas.microsoft.com/office/drawing/2014/main" id="{D3F13C96-008E-A646-BF6B-03A86E78B0A6}"/>
              </a:ext>
            </a:extLst>
          </p:cNvPr>
          <p:cNvSpPr>
            <a:spLocks noGrp="1"/>
          </p:cNvSpPr>
          <p:nvPr>
            <p:ph sz="quarter" idx="19" hasCustomPrompt="1"/>
          </p:nvPr>
        </p:nvSpPr>
        <p:spPr>
          <a:xfrm>
            <a:off x="883594" y="5121275"/>
            <a:ext cx="3082925"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cxnSp>
        <p:nvCxnSpPr>
          <p:cNvPr id="16" name="Straight Connector 15">
            <a:extLst>
              <a:ext uri="{FF2B5EF4-FFF2-40B4-BE49-F238E27FC236}">
                <a16:creationId xmlns:a16="http://schemas.microsoft.com/office/drawing/2014/main" id="{937857BF-B328-8448-85E4-758555B8319F}"/>
              </a:ext>
            </a:extLst>
          </p:cNvPr>
          <p:cNvCxnSpPr>
            <a:cxnSpLocks/>
          </p:cNvCxnSpPr>
          <p:nvPr userDrawn="1"/>
        </p:nvCxnSpPr>
        <p:spPr>
          <a:xfrm>
            <a:off x="874285" y="1729946"/>
            <a:ext cx="30922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DC36BE-C76D-1C4E-B4F6-BDA9CEBA5B7A}"/>
              </a:ext>
            </a:extLst>
          </p:cNvPr>
          <p:cNvCxnSpPr>
            <a:cxnSpLocks/>
          </p:cNvCxnSpPr>
          <p:nvPr userDrawn="1"/>
        </p:nvCxnSpPr>
        <p:spPr>
          <a:xfrm>
            <a:off x="874285" y="3262184"/>
            <a:ext cx="30922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56F6E2E-2EAD-A14C-80BD-59E7DD8D6445}"/>
              </a:ext>
            </a:extLst>
          </p:cNvPr>
          <p:cNvCxnSpPr>
            <a:cxnSpLocks/>
          </p:cNvCxnSpPr>
          <p:nvPr userDrawn="1"/>
        </p:nvCxnSpPr>
        <p:spPr>
          <a:xfrm>
            <a:off x="874285" y="4769708"/>
            <a:ext cx="30922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F734EAD-5987-B24B-9439-A56D997392E6}"/>
              </a:ext>
            </a:extLst>
          </p:cNvPr>
          <p:cNvCxnSpPr>
            <a:cxnSpLocks/>
          </p:cNvCxnSpPr>
          <p:nvPr userDrawn="1"/>
        </p:nvCxnSpPr>
        <p:spPr>
          <a:xfrm>
            <a:off x="874285" y="6314303"/>
            <a:ext cx="30922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869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071260-2C69-D94B-BFF7-73EBE2B201E0}"/>
              </a:ext>
            </a:extLst>
          </p:cNvPr>
          <p:cNvSpPr/>
          <p:nvPr userDrawn="1"/>
        </p:nvSpPr>
        <p:spPr>
          <a:xfrm>
            <a:off x="6858000" y="0"/>
            <a:ext cx="481806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4">
            <a:extLst>
              <a:ext uri="{FF2B5EF4-FFF2-40B4-BE49-F238E27FC236}">
                <a16:creationId xmlns:a16="http://schemas.microsoft.com/office/drawing/2014/main" id="{694369F8-401B-E345-9213-CD49D41640DD}"/>
              </a:ext>
            </a:extLst>
          </p:cNvPr>
          <p:cNvSpPr>
            <a:spLocks noGrp="1"/>
          </p:cNvSpPr>
          <p:nvPr>
            <p:ph type="body" sz="quarter" idx="11" hasCustomPrompt="1"/>
          </p:nvPr>
        </p:nvSpPr>
        <p:spPr>
          <a:xfrm>
            <a:off x="515938" y="550800"/>
            <a:ext cx="5580062" cy="785255"/>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9" name="Content Placeholder 11">
            <a:extLst>
              <a:ext uri="{FF2B5EF4-FFF2-40B4-BE49-F238E27FC236}">
                <a16:creationId xmlns:a16="http://schemas.microsoft.com/office/drawing/2014/main" id="{6FDD7FAF-74E0-FE46-99B1-E41C400F5423}"/>
              </a:ext>
            </a:extLst>
          </p:cNvPr>
          <p:cNvSpPr>
            <a:spLocks noGrp="1"/>
          </p:cNvSpPr>
          <p:nvPr>
            <p:ph sz="quarter" idx="13"/>
          </p:nvPr>
        </p:nvSpPr>
        <p:spPr>
          <a:xfrm>
            <a:off x="515938" y="2160000"/>
            <a:ext cx="5580062" cy="4121579"/>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00F143D3-E6FD-7440-8829-BEC814656166}"/>
              </a:ext>
            </a:extLst>
          </p:cNvPr>
          <p:cNvCxnSpPr>
            <a:cxnSpLocks/>
          </p:cNvCxnSpPr>
          <p:nvPr userDrawn="1"/>
        </p:nvCxnSpPr>
        <p:spPr>
          <a:xfrm>
            <a:off x="515938" y="1729946"/>
            <a:ext cx="558006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9C1D70BF-E19D-C04E-8C41-50BD24B4578E}"/>
              </a:ext>
            </a:extLst>
          </p:cNvPr>
          <p:cNvSpPr>
            <a:spLocks noGrp="1"/>
          </p:cNvSpPr>
          <p:nvPr>
            <p:ph sz="quarter" idx="16" hasCustomPrompt="1"/>
          </p:nvPr>
        </p:nvSpPr>
        <p:spPr>
          <a:xfrm>
            <a:off x="7402287" y="549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3" name="Content Placeholder 11">
            <a:extLst>
              <a:ext uri="{FF2B5EF4-FFF2-40B4-BE49-F238E27FC236}">
                <a16:creationId xmlns:a16="http://schemas.microsoft.com/office/drawing/2014/main" id="{7A1BE13E-159F-AD4F-B28B-13802A11F276}"/>
              </a:ext>
            </a:extLst>
          </p:cNvPr>
          <p:cNvSpPr>
            <a:spLocks noGrp="1"/>
          </p:cNvSpPr>
          <p:nvPr>
            <p:ph sz="quarter" idx="17" hasCustomPrompt="1"/>
          </p:nvPr>
        </p:nvSpPr>
        <p:spPr>
          <a:xfrm>
            <a:off x="7402287" y="2073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4" name="Content Placeholder 11">
            <a:extLst>
              <a:ext uri="{FF2B5EF4-FFF2-40B4-BE49-F238E27FC236}">
                <a16:creationId xmlns:a16="http://schemas.microsoft.com/office/drawing/2014/main" id="{75063BD6-0B7C-1B47-8CE9-632DC0C65F9F}"/>
              </a:ext>
            </a:extLst>
          </p:cNvPr>
          <p:cNvSpPr>
            <a:spLocks noGrp="1"/>
          </p:cNvSpPr>
          <p:nvPr>
            <p:ph sz="quarter" idx="18" hasCustomPrompt="1"/>
          </p:nvPr>
        </p:nvSpPr>
        <p:spPr>
          <a:xfrm>
            <a:off x="7402287" y="3597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5" name="Content Placeholder 11">
            <a:extLst>
              <a:ext uri="{FF2B5EF4-FFF2-40B4-BE49-F238E27FC236}">
                <a16:creationId xmlns:a16="http://schemas.microsoft.com/office/drawing/2014/main" id="{D3F13C96-008E-A646-BF6B-03A86E78B0A6}"/>
              </a:ext>
            </a:extLst>
          </p:cNvPr>
          <p:cNvSpPr>
            <a:spLocks noGrp="1"/>
          </p:cNvSpPr>
          <p:nvPr>
            <p:ph sz="quarter" idx="19" hasCustomPrompt="1"/>
          </p:nvPr>
        </p:nvSpPr>
        <p:spPr>
          <a:xfrm>
            <a:off x="7402287" y="5121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cxnSp>
        <p:nvCxnSpPr>
          <p:cNvPr id="16" name="Straight Connector 15">
            <a:extLst>
              <a:ext uri="{FF2B5EF4-FFF2-40B4-BE49-F238E27FC236}">
                <a16:creationId xmlns:a16="http://schemas.microsoft.com/office/drawing/2014/main" id="{937857BF-B328-8448-85E4-758555B8319F}"/>
              </a:ext>
            </a:extLst>
          </p:cNvPr>
          <p:cNvCxnSpPr>
            <a:cxnSpLocks/>
          </p:cNvCxnSpPr>
          <p:nvPr userDrawn="1"/>
        </p:nvCxnSpPr>
        <p:spPr>
          <a:xfrm>
            <a:off x="7402286" y="1986128"/>
            <a:ext cx="3790216" cy="0"/>
          </a:xfrm>
          <a:prstGeom prst="line">
            <a:avLst/>
          </a:prstGeom>
          <a:ln w="2540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DC36BE-C76D-1C4E-B4F6-BDA9CEBA5B7A}"/>
              </a:ext>
            </a:extLst>
          </p:cNvPr>
          <p:cNvCxnSpPr>
            <a:cxnSpLocks/>
          </p:cNvCxnSpPr>
          <p:nvPr userDrawn="1"/>
        </p:nvCxnSpPr>
        <p:spPr>
          <a:xfrm>
            <a:off x="7402286" y="3428853"/>
            <a:ext cx="3790216" cy="0"/>
          </a:xfrm>
          <a:prstGeom prst="line">
            <a:avLst/>
          </a:prstGeom>
          <a:ln w="2540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56F6E2E-2EAD-A14C-80BD-59E7DD8D6445}"/>
              </a:ext>
            </a:extLst>
          </p:cNvPr>
          <p:cNvCxnSpPr>
            <a:cxnSpLocks/>
          </p:cNvCxnSpPr>
          <p:nvPr userDrawn="1"/>
        </p:nvCxnSpPr>
        <p:spPr>
          <a:xfrm>
            <a:off x="7402286" y="4871578"/>
            <a:ext cx="3790216" cy="0"/>
          </a:xfrm>
          <a:prstGeom prst="line">
            <a:avLst/>
          </a:prstGeom>
          <a:ln w="2540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F734EAD-5987-B24B-9439-A56D997392E6}"/>
              </a:ext>
            </a:extLst>
          </p:cNvPr>
          <p:cNvCxnSpPr>
            <a:cxnSpLocks/>
          </p:cNvCxnSpPr>
          <p:nvPr userDrawn="1"/>
        </p:nvCxnSpPr>
        <p:spPr>
          <a:xfrm>
            <a:off x="7402286" y="6314303"/>
            <a:ext cx="3790216" cy="0"/>
          </a:xfrm>
          <a:prstGeom prst="line">
            <a:avLst/>
          </a:prstGeom>
          <a:ln w="2540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D80BF19-9329-6D4A-A3EB-38AB72FC72EC}"/>
              </a:ext>
            </a:extLst>
          </p:cNvPr>
          <p:cNvCxnSpPr>
            <a:cxnSpLocks/>
          </p:cNvCxnSpPr>
          <p:nvPr userDrawn="1"/>
        </p:nvCxnSpPr>
        <p:spPr>
          <a:xfrm>
            <a:off x="7402286" y="543403"/>
            <a:ext cx="3790216" cy="0"/>
          </a:xfrm>
          <a:prstGeom prst="line">
            <a:avLst/>
          </a:prstGeom>
          <a:ln w="2540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913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071260-2C69-D94B-BFF7-73EBE2B201E0}"/>
              </a:ext>
            </a:extLst>
          </p:cNvPr>
          <p:cNvSpPr/>
          <p:nvPr userDrawn="1"/>
        </p:nvSpPr>
        <p:spPr>
          <a:xfrm>
            <a:off x="6858000" y="0"/>
            <a:ext cx="481806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4">
            <a:extLst>
              <a:ext uri="{FF2B5EF4-FFF2-40B4-BE49-F238E27FC236}">
                <a16:creationId xmlns:a16="http://schemas.microsoft.com/office/drawing/2014/main" id="{694369F8-401B-E345-9213-CD49D41640DD}"/>
              </a:ext>
            </a:extLst>
          </p:cNvPr>
          <p:cNvSpPr>
            <a:spLocks noGrp="1"/>
          </p:cNvSpPr>
          <p:nvPr>
            <p:ph type="body" sz="quarter" idx="11" hasCustomPrompt="1"/>
          </p:nvPr>
        </p:nvSpPr>
        <p:spPr>
          <a:xfrm>
            <a:off x="515938" y="550800"/>
            <a:ext cx="5580062" cy="785255"/>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9" name="Content Placeholder 11">
            <a:extLst>
              <a:ext uri="{FF2B5EF4-FFF2-40B4-BE49-F238E27FC236}">
                <a16:creationId xmlns:a16="http://schemas.microsoft.com/office/drawing/2014/main" id="{6FDD7FAF-74E0-FE46-99B1-E41C400F5423}"/>
              </a:ext>
            </a:extLst>
          </p:cNvPr>
          <p:cNvSpPr>
            <a:spLocks noGrp="1"/>
          </p:cNvSpPr>
          <p:nvPr>
            <p:ph sz="quarter" idx="13"/>
          </p:nvPr>
        </p:nvSpPr>
        <p:spPr>
          <a:xfrm>
            <a:off x="515938" y="2160000"/>
            <a:ext cx="5580062" cy="4121579"/>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2" name="Content Placeholder 11">
            <a:extLst>
              <a:ext uri="{FF2B5EF4-FFF2-40B4-BE49-F238E27FC236}">
                <a16:creationId xmlns:a16="http://schemas.microsoft.com/office/drawing/2014/main" id="{9C1D70BF-E19D-C04E-8C41-50BD24B4578E}"/>
              </a:ext>
            </a:extLst>
          </p:cNvPr>
          <p:cNvSpPr>
            <a:spLocks noGrp="1"/>
          </p:cNvSpPr>
          <p:nvPr>
            <p:ph sz="quarter" idx="16" hasCustomPrompt="1"/>
          </p:nvPr>
        </p:nvSpPr>
        <p:spPr>
          <a:xfrm>
            <a:off x="7402287" y="549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3" name="Content Placeholder 11">
            <a:extLst>
              <a:ext uri="{FF2B5EF4-FFF2-40B4-BE49-F238E27FC236}">
                <a16:creationId xmlns:a16="http://schemas.microsoft.com/office/drawing/2014/main" id="{7A1BE13E-159F-AD4F-B28B-13802A11F276}"/>
              </a:ext>
            </a:extLst>
          </p:cNvPr>
          <p:cNvSpPr>
            <a:spLocks noGrp="1"/>
          </p:cNvSpPr>
          <p:nvPr>
            <p:ph sz="quarter" idx="17" hasCustomPrompt="1"/>
          </p:nvPr>
        </p:nvSpPr>
        <p:spPr>
          <a:xfrm>
            <a:off x="7402287" y="2073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4" name="Content Placeholder 11">
            <a:extLst>
              <a:ext uri="{FF2B5EF4-FFF2-40B4-BE49-F238E27FC236}">
                <a16:creationId xmlns:a16="http://schemas.microsoft.com/office/drawing/2014/main" id="{75063BD6-0B7C-1B47-8CE9-632DC0C65F9F}"/>
              </a:ext>
            </a:extLst>
          </p:cNvPr>
          <p:cNvSpPr>
            <a:spLocks noGrp="1"/>
          </p:cNvSpPr>
          <p:nvPr>
            <p:ph sz="quarter" idx="18" hasCustomPrompt="1"/>
          </p:nvPr>
        </p:nvSpPr>
        <p:spPr>
          <a:xfrm>
            <a:off x="7402287" y="3597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5" name="Content Placeholder 11">
            <a:extLst>
              <a:ext uri="{FF2B5EF4-FFF2-40B4-BE49-F238E27FC236}">
                <a16:creationId xmlns:a16="http://schemas.microsoft.com/office/drawing/2014/main" id="{D3F13C96-008E-A646-BF6B-03A86E78B0A6}"/>
              </a:ext>
            </a:extLst>
          </p:cNvPr>
          <p:cNvSpPr>
            <a:spLocks noGrp="1"/>
          </p:cNvSpPr>
          <p:nvPr>
            <p:ph sz="quarter" idx="19" hasCustomPrompt="1"/>
          </p:nvPr>
        </p:nvSpPr>
        <p:spPr>
          <a:xfrm>
            <a:off x="7402287" y="5121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Tree>
    <p:extLst>
      <p:ext uri="{BB962C8B-B14F-4D97-AF65-F5344CB8AC3E}">
        <p14:creationId xmlns:p14="http://schemas.microsoft.com/office/powerpoint/2010/main" val="12354024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071260-2C69-D94B-BFF7-73EBE2B201E0}"/>
              </a:ext>
            </a:extLst>
          </p:cNvPr>
          <p:cNvSpPr/>
          <p:nvPr userDrawn="1"/>
        </p:nvSpPr>
        <p:spPr>
          <a:xfrm>
            <a:off x="6858000" y="0"/>
            <a:ext cx="481806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4">
            <a:extLst>
              <a:ext uri="{FF2B5EF4-FFF2-40B4-BE49-F238E27FC236}">
                <a16:creationId xmlns:a16="http://schemas.microsoft.com/office/drawing/2014/main" id="{694369F8-401B-E345-9213-CD49D41640DD}"/>
              </a:ext>
            </a:extLst>
          </p:cNvPr>
          <p:cNvSpPr>
            <a:spLocks noGrp="1"/>
          </p:cNvSpPr>
          <p:nvPr>
            <p:ph type="body" sz="quarter" idx="11" hasCustomPrompt="1"/>
          </p:nvPr>
        </p:nvSpPr>
        <p:spPr>
          <a:xfrm>
            <a:off x="515938" y="550800"/>
            <a:ext cx="5580062" cy="785255"/>
          </a:xfrm>
          <a:prstGeom prst="rect">
            <a:avLst/>
          </a:prstGeom>
        </p:spPr>
        <p:txBody>
          <a:bodyPr lIns="0" tIns="0" rIns="0" bIns="0"/>
          <a:lstStyle>
            <a:lvl1pPr marL="0" indent="0">
              <a:buNone/>
              <a:defRPr sz="32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9" name="Content Placeholder 11">
            <a:extLst>
              <a:ext uri="{FF2B5EF4-FFF2-40B4-BE49-F238E27FC236}">
                <a16:creationId xmlns:a16="http://schemas.microsoft.com/office/drawing/2014/main" id="{6FDD7FAF-74E0-FE46-99B1-E41C400F5423}"/>
              </a:ext>
            </a:extLst>
          </p:cNvPr>
          <p:cNvSpPr>
            <a:spLocks noGrp="1"/>
          </p:cNvSpPr>
          <p:nvPr>
            <p:ph sz="quarter" idx="13"/>
          </p:nvPr>
        </p:nvSpPr>
        <p:spPr>
          <a:xfrm>
            <a:off x="515938" y="2160000"/>
            <a:ext cx="5580062" cy="4121579"/>
          </a:xfrm>
          <a:prstGeom prst="rect">
            <a:avLst/>
          </a:prstGeom>
        </p:spPr>
        <p:txBody>
          <a:bodyPr lIns="0" tIns="0" rIns="0" bIns="0" numCol="1" spcCol="540000"/>
          <a:lstStyle>
            <a:lvl1pPr marL="0" indent="0">
              <a:buNone/>
              <a:defRPr sz="1800" b="0" i="0">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2" name="Content Placeholder 11">
            <a:extLst>
              <a:ext uri="{FF2B5EF4-FFF2-40B4-BE49-F238E27FC236}">
                <a16:creationId xmlns:a16="http://schemas.microsoft.com/office/drawing/2014/main" id="{9C1D70BF-E19D-C04E-8C41-50BD24B4578E}"/>
              </a:ext>
            </a:extLst>
          </p:cNvPr>
          <p:cNvSpPr>
            <a:spLocks noGrp="1"/>
          </p:cNvSpPr>
          <p:nvPr>
            <p:ph sz="quarter" idx="16" hasCustomPrompt="1"/>
          </p:nvPr>
        </p:nvSpPr>
        <p:spPr>
          <a:xfrm>
            <a:off x="7402287" y="549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3" name="Content Placeholder 11">
            <a:extLst>
              <a:ext uri="{FF2B5EF4-FFF2-40B4-BE49-F238E27FC236}">
                <a16:creationId xmlns:a16="http://schemas.microsoft.com/office/drawing/2014/main" id="{7A1BE13E-159F-AD4F-B28B-13802A11F276}"/>
              </a:ext>
            </a:extLst>
          </p:cNvPr>
          <p:cNvSpPr>
            <a:spLocks noGrp="1"/>
          </p:cNvSpPr>
          <p:nvPr>
            <p:ph sz="quarter" idx="17" hasCustomPrompt="1"/>
          </p:nvPr>
        </p:nvSpPr>
        <p:spPr>
          <a:xfrm>
            <a:off x="7402287" y="2073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4" name="Content Placeholder 11">
            <a:extLst>
              <a:ext uri="{FF2B5EF4-FFF2-40B4-BE49-F238E27FC236}">
                <a16:creationId xmlns:a16="http://schemas.microsoft.com/office/drawing/2014/main" id="{75063BD6-0B7C-1B47-8CE9-632DC0C65F9F}"/>
              </a:ext>
            </a:extLst>
          </p:cNvPr>
          <p:cNvSpPr>
            <a:spLocks noGrp="1"/>
          </p:cNvSpPr>
          <p:nvPr>
            <p:ph sz="quarter" idx="18" hasCustomPrompt="1"/>
          </p:nvPr>
        </p:nvSpPr>
        <p:spPr>
          <a:xfrm>
            <a:off x="7402287" y="3597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
        <p:nvSpPr>
          <p:cNvPr id="15" name="Content Placeholder 11">
            <a:extLst>
              <a:ext uri="{FF2B5EF4-FFF2-40B4-BE49-F238E27FC236}">
                <a16:creationId xmlns:a16="http://schemas.microsoft.com/office/drawing/2014/main" id="{D3F13C96-008E-A646-BF6B-03A86E78B0A6}"/>
              </a:ext>
            </a:extLst>
          </p:cNvPr>
          <p:cNvSpPr>
            <a:spLocks noGrp="1"/>
          </p:cNvSpPr>
          <p:nvPr>
            <p:ph sz="quarter" idx="19" hasCustomPrompt="1"/>
          </p:nvPr>
        </p:nvSpPr>
        <p:spPr>
          <a:xfrm>
            <a:off x="7402287" y="5121275"/>
            <a:ext cx="3790216" cy="1180671"/>
          </a:xfrm>
          <a:prstGeom prst="rect">
            <a:avLst/>
          </a:prstGeom>
        </p:spPr>
        <p:txBody>
          <a:bodyPr lIns="0" tIns="0" rIns="0" bIns="0" numCol="1" spcCol="540000"/>
          <a:lstStyle>
            <a:lvl1pPr marL="0" indent="0" algn="l">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a:t>
            </a:r>
            <a:br>
              <a:rPr lang="en-GB"/>
            </a:br>
            <a:r>
              <a:rPr lang="en-GB"/>
              <a:t>text styles</a:t>
            </a:r>
          </a:p>
        </p:txBody>
      </p:sp>
    </p:spTree>
    <p:extLst>
      <p:ext uri="{BB962C8B-B14F-4D97-AF65-F5344CB8AC3E}">
        <p14:creationId xmlns:p14="http://schemas.microsoft.com/office/powerpoint/2010/main" val="4071549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8DB93D-4BF5-4046-8E5A-82842712074A}"/>
              </a:ext>
            </a:extLst>
          </p:cNvPr>
          <p:cNvSpPr/>
          <p:nvPr userDrawn="1"/>
        </p:nvSpPr>
        <p:spPr>
          <a:xfrm>
            <a:off x="0" y="0"/>
            <a:ext cx="6096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843B614-8C0A-2640-AFA6-867258D4C736}"/>
              </a:ext>
            </a:extLst>
          </p:cNvPr>
          <p:cNvSpPr/>
          <p:nvPr userDrawn="1"/>
        </p:nvSpPr>
        <p:spPr>
          <a:xfrm>
            <a:off x="6096000" y="3429000"/>
            <a:ext cx="6096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235223E-87E9-D14D-A0F2-586AD9791ADB}"/>
              </a:ext>
            </a:extLst>
          </p:cNvPr>
          <p:cNvSpPr/>
          <p:nvPr userDrawn="1"/>
        </p:nvSpPr>
        <p:spPr>
          <a:xfrm>
            <a:off x="6096000" y="0"/>
            <a:ext cx="609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4">
            <a:extLst>
              <a:ext uri="{FF2B5EF4-FFF2-40B4-BE49-F238E27FC236}">
                <a16:creationId xmlns:a16="http://schemas.microsoft.com/office/drawing/2014/main" id="{103652DA-E719-F14B-9037-0B6BE4C1511D}"/>
              </a:ext>
            </a:extLst>
          </p:cNvPr>
          <p:cNvSpPr>
            <a:spLocks noGrp="1"/>
          </p:cNvSpPr>
          <p:nvPr>
            <p:ph type="body" sz="quarter" idx="11" hasCustomPrompt="1"/>
          </p:nvPr>
        </p:nvSpPr>
        <p:spPr>
          <a:xfrm>
            <a:off x="515936" y="549275"/>
            <a:ext cx="5032247" cy="970606"/>
          </a:xfrm>
          <a:prstGeom prst="rect">
            <a:avLst/>
          </a:prstGeom>
        </p:spPr>
        <p:txBody>
          <a:bodyPr lIns="0" tIns="0" rIns="0" bIns="0"/>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1" name="Content Placeholder 11">
            <a:extLst>
              <a:ext uri="{FF2B5EF4-FFF2-40B4-BE49-F238E27FC236}">
                <a16:creationId xmlns:a16="http://schemas.microsoft.com/office/drawing/2014/main" id="{10CF5BC4-99F9-EE44-B610-D116D7546B9E}"/>
              </a:ext>
            </a:extLst>
          </p:cNvPr>
          <p:cNvSpPr>
            <a:spLocks noGrp="1"/>
          </p:cNvSpPr>
          <p:nvPr>
            <p:ph sz="quarter" idx="13"/>
          </p:nvPr>
        </p:nvSpPr>
        <p:spPr>
          <a:xfrm>
            <a:off x="515938" y="1729345"/>
            <a:ext cx="5032245" cy="1112709"/>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2" name="Text Placeholder 14">
            <a:extLst>
              <a:ext uri="{FF2B5EF4-FFF2-40B4-BE49-F238E27FC236}">
                <a16:creationId xmlns:a16="http://schemas.microsoft.com/office/drawing/2014/main" id="{F1EC560D-11E7-D445-89B0-020D6561E6B4}"/>
              </a:ext>
            </a:extLst>
          </p:cNvPr>
          <p:cNvSpPr>
            <a:spLocks noGrp="1"/>
          </p:cNvSpPr>
          <p:nvPr>
            <p:ph type="body" sz="quarter" idx="14" hasCustomPrompt="1"/>
          </p:nvPr>
        </p:nvSpPr>
        <p:spPr>
          <a:xfrm>
            <a:off x="6644887" y="549275"/>
            <a:ext cx="5032247" cy="970606"/>
          </a:xfrm>
          <a:prstGeom prst="rect">
            <a:avLst/>
          </a:prstGeom>
        </p:spPr>
        <p:txBody>
          <a:bodyPr lIns="0" tIns="0" rIns="0" bIns="0"/>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3" name="Content Placeholder 11">
            <a:extLst>
              <a:ext uri="{FF2B5EF4-FFF2-40B4-BE49-F238E27FC236}">
                <a16:creationId xmlns:a16="http://schemas.microsoft.com/office/drawing/2014/main" id="{F00D7ADE-3FC7-A84B-8A4B-1B5FEAFC27BC}"/>
              </a:ext>
            </a:extLst>
          </p:cNvPr>
          <p:cNvSpPr>
            <a:spLocks noGrp="1"/>
          </p:cNvSpPr>
          <p:nvPr>
            <p:ph sz="quarter" idx="15"/>
          </p:nvPr>
        </p:nvSpPr>
        <p:spPr>
          <a:xfrm>
            <a:off x="6644889" y="1729345"/>
            <a:ext cx="5032245" cy="1112709"/>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4" name="Text Placeholder 14">
            <a:extLst>
              <a:ext uri="{FF2B5EF4-FFF2-40B4-BE49-F238E27FC236}">
                <a16:creationId xmlns:a16="http://schemas.microsoft.com/office/drawing/2014/main" id="{01ABF481-C45F-884A-8FF0-EB55342E7362}"/>
              </a:ext>
            </a:extLst>
          </p:cNvPr>
          <p:cNvSpPr>
            <a:spLocks noGrp="1"/>
          </p:cNvSpPr>
          <p:nvPr>
            <p:ph type="body" sz="quarter" idx="16" hasCustomPrompt="1"/>
          </p:nvPr>
        </p:nvSpPr>
        <p:spPr>
          <a:xfrm>
            <a:off x="6644887" y="4033880"/>
            <a:ext cx="5032247" cy="970606"/>
          </a:xfrm>
          <a:prstGeom prst="rect">
            <a:avLst/>
          </a:prstGeom>
        </p:spPr>
        <p:txBody>
          <a:bodyPr lIns="0" tIns="0" rIns="0" bIns="0"/>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5" name="Content Placeholder 11">
            <a:extLst>
              <a:ext uri="{FF2B5EF4-FFF2-40B4-BE49-F238E27FC236}">
                <a16:creationId xmlns:a16="http://schemas.microsoft.com/office/drawing/2014/main" id="{EB79A4B8-6845-D847-A264-B4A80F5B3318}"/>
              </a:ext>
            </a:extLst>
          </p:cNvPr>
          <p:cNvSpPr>
            <a:spLocks noGrp="1"/>
          </p:cNvSpPr>
          <p:nvPr>
            <p:ph sz="quarter" idx="17"/>
          </p:nvPr>
        </p:nvSpPr>
        <p:spPr>
          <a:xfrm>
            <a:off x="6644889" y="5213950"/>
            <a:ext cx="5032245" cy="1112709"/>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
        <p:nvSpPr>
          <p:cNvPr id="16" name="Text Placeholder 14">
            <a:extLst>
              <a:ext uri="{FF2B5EF4-FFF2-40B4-BE49-F238E27FC236}">
                <a16:creationId xmlns:a16="http://schemas.microsoft.com/office/drawing/2014/main" id="{C0E23D7E-A567-E743-BBA8-751DE9325839}"/>
              </a:ext>
            </a:extLst>
          </p:cNvPr>
          <p:cNvSpPr>
            <a:spLocks noGrp="1"/>
          </p:cNvSpPr>
          <p:nvPr>
            <p:ph type="body" sz="quarter" idx="18" hasCustomPrompt="1"/>
          </p:nvPr>
        </p:nvSpPr>
        <p:spPr>
          <a:xfrm>
            <a:off x="514864" y="4033880"/>
            <a:ext cx="5032247" cy="970606"/>
          </a:xfrm>
          <a:prstGeom prst="rect">
            <a:avLst/>
          </a:prstGeom>
        </p:spPr>
        <p:txBody>
          <a:bodyPr lIns="0" tIns="0" rIns="0" bIns="0"/>
          <a:lstStyle>
            <a:lvl1pPr marL="0" indent="0">
              <a:buNone/>
              <a:defRPr sz="24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17" name="Content Placeholder 11">
            <a:extLst>
              <a:ext uri="{FF2B5EF4-FFF2-40B4-BE49-F238E27FC236}">
                <a16:creationId xmlns:a16="http://schemas.microsoft.com/office/drawing/2014/main" id="{5A054354-EDD2-A444-8FF3-4AA2ABF2E3F7}"/>
              </a:ext>
            </a:extLst>
          </p:cNvPr>
          <p:cNvSpPr>
            <a:spLocks noGrp="1"/>
          </p:cNvSpPr>
          <p:nvPr>
            <p:ph sz="quarter" idx="19"/>
          </p:nvPr>
        </p:nvSpPr>
        <p:spPr>
          <a:xfrm>
            <a:off x="514866" y="5213950"/>
            <a:ext cx="5032245" cy="1112709"/>
          </a:xfrm>
          <a:prstGeom prst="rect">
            <a:avLst/>
          </a:prstGeom>
        </p:spPr>
        <p:txBody>
          <a:bodyPr lIns="0" tIns="0" rIns="0" bIns="0" numCol="1" spcCol="540000"/>
          <a:lstStyle>
            <a:lvl1pPr marL="0" indent="0">
              <a:buNone/>
              <a:defRPr sz="1800" b="0" i="0">
                <a:solidFill>
                  <a:schemeClr val="tx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4868802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D120A4F-231D-364D-BB9F-4C0B7608DD28}"/>
              </a:ext>
            </a:extLst>
          </p:cNvPr>
          <p:cNvSpPr>
            <a:spLocks noGrp="1"/>
          </p:cNvSpPr>
          <p:nvPr>
            <p:ph type="pic" sz="quarter" idx="10"/>
          </p:nvPr>
        </p:nvSpPr>
        <p:spPr>
          <a:xfrm>
            <a:off x="0" y="0"/>
            <a:ext cx="10302240" cy="6858000"/>
          </a:xfrm>
          <a:prstGeom prst="rect">
            <a:avLst/>
          </a:prstGeom>
        </p:spPr>
        <p:txBody>
          <a:bodyPr/>
          <a:lstStyle/>
          <a:p>
            <a:endParaRPr lang="en-US"/>
          </a:p>
        </p:txBody>
      </p:sp>
      <p:sp>
        <p:nvSpPr>
          <p:cNvPr id="7" name="Freeform 6">
            <a:extLst>
              <a:ext uri="{FF2B5EF4-FFF2-40B4-BE49-F238E27FC236}">
                <a16:creationId xmlns:a16="http://schemas.microsoft.com/office/drawing/2014/main" id="{585D0C8B-AE1A-C34C-A4D1-C4DCFC8B03DB}"/>
              </a:ext>
            </a:extLst>
          </p:cNvPr>
          <p:cNvSpPr/>
          <p:nvPr userDrawn="1"/>
        </p:nvSpPr>
        <p:spPr>
          <a:xfrm>
            <a:off x="6858000" y="-3"/>
            <a:ext cx="5334000" cy="6858002"/>
          </a:xfrm>
          <a:custGeom>
            <a:avLst/>
            <a:gdLst>
              <a:gd name="connsiteX0" fmla="*/ 2270348 w 5334000"/>
              <a:gd name="connsiteY0" fmla="*/ 0 h 6858002"/>
              <a:gd name="connsiteX1" fmla="*/ 2270348 w 5334000"/>
              <a:gd name="connsiteY1" fmla="*/ 2 h 6858002"/>
              <a:gd name="connsiteX2" fmla="*/ 5334000 w 5334000"/>
              <a:gd name="connsiteY2" fmla="*/ 2 h 6858002"/>
              <a:gd name="connsiteX3" fmla="*/ 5334000 w 5334000"/>
              <a:gd name="connsiteY3" fmla="*/ 6858002 h 6858002"/>
              <a:gd name="connsiteX4" fmla="*/ 2270348 w 5334000"/>
              <a:gd name="connsiteY4" fmla="*/ 6858002 h 6858002"/>
              <a:gd name="connsiteX5" fmla="*/ 2270348 w 5334000"/>
              <a:gd name="connsiteY5" fmla="*/ 6858001 h 6858002"/>
              <a:gd name="connsiteX6" fmla="*/ 0 w 5334000"/>
              <a:gd name="connsiteY6"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0" h="6858002">
                <a:moveTo>
                  <a:pt x="2270348" y="0"/>
                </a:moveTo>
                <a:lnTo>
                  <a:pt x="2270348" y="2"/>
                </a:lnTo>
                <a:lnTo>
                  <a:pt x="5334000" y="2"/>
                </a:lnTo>
                <a:lnTo>
                  <a:pt x="5334000" y="6858002"/>
                </a:lnTo>
                <a:lnTo>
                  <a:pt x="2270348" y="6858002"/>
                </a:lnTo>
                <a:lnTo>
                  <a:pt x="2270348"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14">
            <a:extLst>
              <a:ext uri="{FF2B5EF4-FFF2-40B4-BE49-F238E27FC236}">
                <a16:creationId xmlns:a16="http://schemas.microsoft.com/office/drawing/2014/main" id="{D97BB166-7F63-EF4E-BCBD-23C879A60374}"/>
              </a:ext>
            </a:extLst>
          </p:cNvPr>
          <p:cNvSpPr>
            <a:spLocks noGrp="1"/>
          </p:cNvSpPr>
          <p:nvPr>
            <p:ph type="body" sz="quarter" idx="11" hasCustomPrompt="1"/>
          </p:nvPr>
        </p:nvSpPr>
        <p:spPr>
          <a:xfrm>
            <a:off x="8560800" y="2880000"/>
            <a:ext cx="3115878" cy="1020034"/>
          </a:xfrm>
          <a:prstGeom prst="rect">
            <a:avLst/>
          </a:prstGeom>
        </p:spPr>
        <p:txBody>
          <a:bodyPr lIns="0" tIns="0" rIns="0" bIns="0"/>
          <a:lstStyle>
            <a:lvl1pPr marL="0" indent="0">
              <a:buNone/>
              <a:defRPr sz="2400" b="1" i="0">
                <a:solidFill>
                  <a:schemeClr val="accent3"/>
                </a:solidFill>
                <a:latin typeface="Arial Black" panose="020B0604020202020204" pitchFamily="34" charset="0"/>
                <a:cs typeface="Arial Black" panose="020B0604020202020204" pitchFamily="34" charset="0"/>
              </a:defRPr>
            </a:lvl1pPr>
          </a:lstStyle>
          <a:p>
            <a:pPr lvl="0"/>
            <a:r>
              <a:rPr lang="en-GB"/>
              <a:t>Click to edit master text styles</a:t>
            </a:r>
          </a:p>
        </p:txBody>
      </p:sp>
      <p:sp>
        <p:nvSpPr>
          <p:cNvPr id="9" name="Content Placeholder 11">
            <a:extLst>
              <a:ext uri="{FF2B5EF4-FFF2-40B4-BE49-F238E27FC236}">
                <a16:creationId xmlns:a16="http://schemas.microsoft.com/office/drawing/2014/main" id="{D070F9BC-FA77-4749-A2EB-927C5DFCE1E3}"/>
              </a:ext>
            </a:extLst>
          </p:cNvPr>
          <p:cNvSpPr>
            <a:spLocks noGrp="1"/>
          </p:cNvSpPr>
          <p:nvPr>
            <p:ph sz="quarter" idx="13"/>
          </p:nvPr>
        </p:nvSpPr>
        <p:spPr>
          <a:xfrm>
            <a:off x="8560188" y="4151870"/>
            <a:ext cx="3115876" cy="2156855"/>
          </a:xfrm>
          <a:prstGeom prst="rect">
            <a:avLst/>
          </a:prstGeom>
        </p:spPr>
        <p:txBody>
          <a:bodyPr lIns="0" tIns="0" rIns="0" bIns="0" numCol="1" spcCol="540000"/>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b="0" i="0">
                <a:latin typeface="Arial" panose="020B0604020202020204" pitchFamily="34" charset="0"/>
                <a:cs typeface="Arial" panose="020B0604020202020204" pitchFamily="34" charset="0"/>
              </a:defRPr>
            </a:lvl2pPr>
            <a:lvl3pPr marL="914400" indent="0">
              <a:buNone/>
              <a:defRPr b="0" i="0">
                <a:latin typeface="Arial" panose="020B0604020202020204" pitchFamily="34" charset="0"/>
                <a:cs typeface="Arial" panose="020B0604020202020204" pitchFamily="34" charset="0"/>
              </a:defRPr>
            </a:lvl3pPr>
            <a:lvl4pPr marL="1371600" indent="0">
              <a:buNone/>
              <a:defRPr b="0" i="0">
                <a:latin typeface="Arial" panose="020B0604020202020204" pitchFamily="34" charset="0"/>
                <a:cs typeface="Arial" panose="020B0604020202020204" pitchFamily="34" charset="0"/>
              </a:defRPr>
            </a:lvl4pPr>
            <a:lvl5pPr marL="1828800" indent="0">
              <a:buNone/>
              <a:defRPr b="0" i="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13573097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Content 2col text">
    <p:spTree>
      <p:nvGrpSpPr>
        <p:cNvPr id="1" name=""/>
        <p:cNvGrpSpPr/>
        <p:nvPr/>
      </p:nvGrpSpPr>
      <p:grpSpPr>
        <a:xfrm>
          <a:off x="0" y="0"/>
          <a:ext cx="0" cy="0"/>
          <a:chOff x="0" y="0"/>
          <a:chExt cx="0" cy="0"/>
        </a:xfrm>
      </p:grpSpPr>
      <p:sp>
        <p:nvSpPr>
          <p:cNvPr id="2" name="Title 1"/>
          <p:cNvSpPr>
            <a:spLocks noGrp="1"/>
          </p:cNvSpPr>
          <p:nvPr>
            <p:ph type="title"/>
          </p:nvPr>
        </p:nvSpPr>
        <p:spPr>
          <a:xfrm>
            <a:off x="685271" y="401527"/>
            <a:ext cx="10672327" cy="1131724"/>
          </a:xfrm>
        </p:spPr>
        <p:txBody>
          <a:bodyPr/>
          <a:lstStyle/>
          <a:p>
            <a:r>
              <a:rPr lang="en-US"/>
              <a:t>Click to edit Master title style</a:t>
            </a:r>
          </a:p>
        </p:txBody>
      </p:sp>
      <p:sp>
        <p:nvSpPr>
          <p:cNvPr id="5" name="Content Placeholder 4"/>
          <p:cNvSpPr>
            <a:spLocks noGrp="1"/>
          </p:cNvSpPr>
          <p:nvPr>
            <p:ph sz="quarter" idx="11"/>
          </p:nvPr>
        </p:nvSpPr>
        <p:spPr>
          <a:xfrm>
            <a:off x="685271" y="1703296"/>
            <a:ext cx="10820929" cy="4228042"/>
          </a:xfrm>
        </p:spPr>
        <p:txBody>
          <a:bodyPr numCol="2" spcCol="457200">
            <a:noAutofit/>
          </a:bodyPr>
          <a:lstStyle/>
          <a:p>
            <a:pPr lvl="0"/>
            <a:r>
              <a:rPr lang="en-US"/>
              <a:t>Click to edit Master text styles</a:t>
            </a:r>
          </a:p>
          <a:p>
            <a:pPr lvl="1"/>
            <a:r>
              <a:rPr lang="en-US"/>
              <a:t>Second level</a:t>
            </a:r>
          </a:p>
          <a:p>
            <a:pPr lvl="2"/>
            <a:r>
              <a:rPr lang="en-US"/>
              <a:t>Third level</a:t>
            </a:r>
          </a:p>
        </p:txBody>
      </p:sp>
      <p:sp>
        <p:nvSpPr>
          <p:cNvPr id="4" name="Slide Number Placeholder 1"/>
          <p:cNvSpPr>
            <a:spLocks noGrp="1"/>
          </p:cNvSpPr>
          <p:nvPr>
            <p:ph type="sldNum" sz="quarter" idx="4"/>
          </p:nvPr>
        </p:nvSpPr>
        <p:spPr>
          <a:xfrm>
            <a:off x="10701131" y="6352802"/>
            <a:ext cx="732364" cy="298823"/>
          </a:xfrm>
          <a:prstGeom prst="rect">
            <a:avLst/>
          </a:prstGeom>
        </p:spPr>
        <p:txBody>
          <a:bodyPr vert="horz" lIns="0" tIns="0" rIns="0" bIns="0" rtlCol="0" anchor="b"/>
          <a:lstStyle>
            <a:lvl1pPr algn="r">
              <a:defRPr sz="833">
                <a:solidFill>
                  <a:schemeClr val="tx1">
                    <a:tint val="75000"/>
                  </a:schemeClr>
                </a:solidFill>
              </a:defRPr>
            </a:lvl1pPr>
          </a:lstStyle>
          <a:p>
            <a:fld id="{11EC18AE-5831-5845-B137-5B56E031790C}" type="slidenum">
              <a:rPr lang="en-US" smtClean="0"/>
              <a:pPr/>
              <a:t>‹Nº›</a:t>
            </a:fld>
            <a:endParaRPr lang="en-US"/>
          </a:p>
        </p:txBody>
      </p:sp>
      <p:sp>
        <p:nvSpPr>
          <p:cNvPr id="6" name="Footer Placeholder 6"/>
          <p:cNvSpPr>
            <a:spLocks noGrp="1"/>
          </p:cNvSpPr>
          <p:nvPr>
            <p:ph type="ftr" sz="quarter" idx="3"/>
          </p:nvPr>
        </p:nvSpPr>
        <p:spPr>
          <a:xfrm>
            <a:off x="4921832" y="6352802"/>
            <a:ext cx="5356948" cy="298823"/>
          </a:xfrm>
          <a:prstGeom prst="rect">
            <a:avLst/>
          </a:prstGeom>
        </p:spPr>
        <p:txBody>
          <a:bodyPr vert="horz" lIns="0" tIns="0" rIns="0" bIns="0" rtlCol="0" anchor="b"/>
          <a:lstStyle>
            <a:lvl1pPr algn="ctr">
              <a:defRPr sz="833">
                <a:solidFill>
                  <a:schemeClr val="tx1">
                    <a:tint val="75000"/>
                  </a:schemeClr>
                </a:solidFill>
              </a:defRPr>
            </a:lvl1pPr>
          </a:lstStyle>
          <a:p>
            <a:r>
              <a:rPr lang="en-GB"/>
              <a:t>UK PACT Green Recovery Challenge Fund</a:t>
            </a:r>
            <a:endParaRPr lang="en-US"/>
          </a:p>
        </p:txBody>
      </p:sp>
    </p:spTree>
    <p:extLst>
      <p:ext uri="{BB962C8B-B14F-4D97-AF65-F5344CB8AC3E}">
        <p14:creationId xmlns:p14="http://schemas.microsoft.com/office/powerpoint/2010/main" val="3081050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7923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4" r:id="rId4"/>
    <p:sldLayoutId id="2147483664" r:id="rId5"/>
    <p:sldLayoutId id="2147483661" r:id="rId6"/>
    <p:sldLayoutId id="2147483651" r:id="rId7"/>
    <p:sldLayoutId id="2147483655" r:id="rId8"/>
    <p:sldLayoutId id="2147483652" r:id="rId9"/>
    <p:sldLayoutId id="2147483662" r:id="rId10"/>
    <p:sldLayoutId id="2147483665" r:id="rId11"/>
    <p:sldLayoutId id="2147483653" r:id="rId12"/>
    <p:sldLayoutId id="2147483669" r:id="rId13"/>
    <p:sldLayoutId id="2147483674" r:id="rId14"/>
    <p:sldLayoutId id="2147483671" r:id="rId15"/>
    <p:sldLayoutId id="2147483673" r:id="rId16"/>
    <p:sldLayoutId id="2147483656" r:id="rId17"/>
    <p:sldLayoutId id="2147483667" r:id="rId18"/>
    <p:sldLayoutId id="2147483675" r:id="rId19"/>
    <p:sldLayoutId id="2147483677" r:id="rId20"/>
    <p:sldLayoutId id="2147483676" r:id="rId21"/>
    <p:sldLayoutId id="2147483657" r:id="rId22"/>
    <p:sldLayoutId id="2147483672" r:id="rId23"/>
    <p:sldLayoutId id="2147483658" r:id="rId24"/>
    <p:sldLayoutId id="2147483666" r:id="rId25"/>
    <p:sldLayoutId id="2147483668" r:id="rId26"/>
    <p:sldLayoutId id="2147483670" r:id="rId27"/>
    <p:sldLayoutId id="2147483659" r:id="rId28"/>
    <p:sldLayoutId id="2147483663" r:id="rId29"/>
    <p:sldLayoutId id="2147483680"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4" pos="7355" userDrawn="1">
          <p15:clr>
            <a:srgbClr val="F26B43"/>
          </p15:clr>
        </p15:guide>
        <p15:guide id="5" orient="horz" pos="346" userDrawn="1">
          <p15:clr>
            <a:srgbClr val="F26B43"/>
          </p15:clr>
        </p15:guide>
        <p15:guide id="6" orient="horz" pos="3974" userDrawn="1">
          <p15:clr>
            <a:srgbClr val="F26B43"/>
          </p15:clr>
        </p15:guide>
        <p15:guide id="7" pos="32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hyperlink" Target="https://www.facebook.com/share/N4yiY2dcVkK3nG85/?mibextid=CTbP7E"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hyperlink" Target="https://undp-my.sharepoint.com/personal/virginia_tapia_undp_org/Documents/Informe%20UK/Informe%20Final%20UK%2030sep24/30.09.2024%20UK%20PACT%20Financial%20Reporting%20-%20GRCF_%2016oct%20REV%20OL.xlsx"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undp-my.sharepoint.com/personal/virginia_tapia_undp_org/Documents/Informe%20UK/30.06.2024%20FINAL%20VT_GR%20Grcf-budget-form-Ejecucion%20UKPACT..xlsx"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36CD30-DA1D-AD4A-8D6E-245C56E870BD}"/>
              </a:ext>
            </a:extLst>
          </p:cNvPr>
          <p:cNvSpPr>
            <a:spLocks noGrp="1"/>
          </p:cNvSpPr>
          <p:nvPr>
            <p:ph type="body" idx="10"/>
          </p:nvPr>
        </p:nvSpPr>
        <p:spPr>
          <a:xfrm>
            <a:off x="540000" y="6143971"/>
            <a:ext cx="10611704" cy="381520"/>
          </a:xfrm>
        </p:spPr>
        <p:txBody>
          <a:bodyPr/>
          <a:lstStyle/>
          <a:p>
            <a:r>
              <a:rPr lang="es-MX" dirty="0" err="1"/>
              <a:t>September</a:t>
            </a:r>
            <a:r>
              <a:rPr lang="es-MX" dirty="0"/>
              <a:t> 30, 2024</a:t>
            </a:r>
            <a:endParaRPr lang="en-US" dirty="0"/>
          </a:p>
        </p:txBody>
      </p:sp>
      <p:sp>
        <p:nvSpPr>
          <p:cNvPr id="5" name="Text Placeholder 2">
            <a:extLst>
              <a:ext uri="{FF2B5EF4-FFF2-40B4-BE49-F238E27FC236}">
                <a16:creationId xmlns:a16="http://schemas.microsoft.com/office/drawing/2014/main" id="{FA4EF191-C4F2-43E2-8BE4-7E6742D41FCA}"/>
              </a:ext>
            </a:extLst>
          </p:cNvPr>
          <p:cNvSpPr txBox="1">
            <a:spLocks/>
          </p:cNvSpPr>
          <p:nvPr/>
        </p:nvSpPr>
        <p:spPr>
          <a:xfrm>
            <a:off x="540000" y="2167446"/>
            <a:ext cx="10990263" cy="126155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3200" dirty="0"/>
              <a:t>Fondo Reto de Recuperación Verde</a:t>
            </a:r>
            <a:r>
              <a:rPr lang="es-MX" sz="4800" dirty="0"/>
              <a:t>
</a:t>
            </a:r>
            <a:r>
              <a:rPr lang="es-MX" sz="3600" dirty="0"/>
              <a:t>Convocatoria de revisión final</a:t>
            </a:r>
            <a:endParaRPr lang="en-GB" sz="3600" dirty="0"/>
          </a:p>
        </p:txBody>
      </p:sp>
      <p:sp>
        <p:nvSpPr>
          <p:cNvPr id="6" name="Text Placeholder 5">
            <a:extLst>
              <a:ext uri="{FF2B5EF4-FFF2-40B4-BE49-F238E27FC236}">
                <a16:creationId xmlns:a16="http://schemas.microsoft.com/office/drawing/2014/main" id="{50972F55-76E2-41B2-929B-48B4016BAC2A}"/>
              </a:ext>
            </a:extLst>
          </p:cNvPr>
          <p:cNvSpPr>
            <a:spLocks noGrp="1"/>
          </p:cNvSpPr>
          <p:nvPr>
            <p:ph type="body" sz="quarter" idx="12"/>
          </p:nvPr>
        </p:nvSpPr>
        <p:spPr>
          <a:xfrm>
            <a:off x="515938" y="3779999"/>
            <a:ext cx="11321566" cy="2221408"/>
          </a:xfrm>
        </p:spPr>
        <p:txBody>
          <a:bodyPr/>
          <a:lstStyle/>
          <a:p>
            <a:r>
              <a:rPr lang="en-US" b="1" dirty="0"/>
              <a:t>Project name: </a:t>
            </a:r>
            <a:r>
              <a:rPr lang="en-US" dirty="0"/>
              <a:t>BOL/1001079 Improving capacities for forest monitoring and reducing deforestation in Bolivia. </a:t>
            </a:r>
          </a:p>
          <a:p>
            <a:r>
              <a:rPr lang="en-US" b="1" dirty="0"/>
              <a:t>Responsible party: </a:t>
            </a:r>
            <a:r>
              <a:rPr lang="en-US" dirty="0"/>
              <a:t>Friends of Nature Foundation – FAN</a:t>
            </a:r>
          </a:p>
          <a:p>
            <a:r>
              <a:rPr lang="en-US" b="1" dirty="0"/>
              <a:t>Strategic partners: </a:t>
            </a:r>
            <a:r>
              <a:rPr lang="en-US" dirty="0"/>
              <a:t>Vice Presidency of the </a:t>
            </a:r>
            <a:r>
              <a:rPr lang="en-US" dirty="0" err="1"/>
              <a:t>Plurinational</a:t>
            </a:r>
            <a:r>
              <a:rPr lang="en-US" dirty="0"/>
              <a:t> State of Bolivia</a:t>
            </a:r>
          </a:p>
          <a:p>
            <a:r>
              <a:rPr lang="en-US" dirty="0"/>
              <a:t>			    </a:t>
            </a:r>
            <a:r>
              <a:rPr lang="en-US" dirty="0" err="1"/>
              <a:t>Plurinational</a:t>
            </a:r>
            <a:r>
              <a:rPr lang="en-US" dirty="0"/>
              <a:t> Authority of Mother Earth (APMT)</a:t>
            </a:r>
          </a:p>
        </p:txBody>
      </p:sp>
      <p:sp>
        <p:nvSpPr>
          <p:cNvPr id="3" name="Rectangle 1">
            <a:extLst>
              <a:ext uri="{FF2B5EF4-FFF2-40B4-BE49-F238E27FC236}">
                <a16:creationId xmlns:a16="http://schemas.microsoft.com/office/drawing/2014/main" id="{6EDFA85D-BBB7-346D-ED7C-1DE5DCF4E737}"/>
              </a:ext>
            </a:extLst>
          </p:cNvPr>
          <p:cNvSpPr>
            <a:spLocks noChangeArrowheads="1"/>
          </p:cNvSpPr>
          <p:nvPr/>
        </p:nvSpPr>
        <p:spPr bwMode="auto">
          <a:xfrm>
            <a:off x="0" y="0"/>
            <a:ext cx="12192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BO" altLang="es-BO" sz="2100" b="0" i="0" u="none" strike="noStrike" cap="none" normalizeH="0" baseline="0">
                <a:ln>
                  <a:noFill/>
                </a:ln>
                <a:solidFill>
                  <a:srgbClr val="1F1F1F"/>
                </a:solidFill>
                <a:effectLst/>
                <a:latin typeface="inherit"/>
              </a:rPr>
              <a:t>Green Recovery Challenge Fund Final review call</a:t>
            </a:r>
            <a:r>
              <a:rPr kumimoji="0" lang="es-BO" altLang="es-BO" sz="800" b="0" i="0" u="none" strike="noStrike" cap="none" normalizeH="0" baseline="0">
                <a:ln>
                  <a:noFill/>
                </a:ln>
                <a:solidFill>
                  <a:schemeClr val="tx1"/>
                </a:solidFill>
                <a:effectLst/>
              </a:rPr>
              <a:t> </a:t>
            </a:r>
            <a:endParaRPr kumimoji="0" lang="es-BO" altLang="es-BO" sz="1800" b="0" i="0" u="none" strike="noStrike" cap="none" normalizeH="0" baseline="0">
              <a:ln>
                <a:noFill/>
              </a:ln>
              <a:solidFill>
                <a:schemeClr val="tx1"/>
              </a:solidFill>
              <a:effectLst/>
              <a:latin typeface="Arial" panose="020B0604020202020204" pitchFamily="34" charset="0"/>
            </a:endParaRPr>
          </a:p>
        </p:txBody>
      </p:sp>
      <p:sp>
        <p:nvSpPr>
          <p:cNvPr id="4" name="Rectangle 2">
            <a:extLst>
              <a:ext uri="{FF2B5EF4-FFF2-40B4-BE49-F238E27FC236}">
                <a16:creationId xmlns:a16="http://schemas.microsoft.com/office/drawing/2014/main" id="{6DF6147C-B565-918E-FB9E-E1A93F7EA677}"/>
              </a:ext>
            </a:extLst>
          </p:cNvPr>
          <p:cNvSpPr>
            <a:spLocks noChangeArrowheads="1"/>
          </p:cNvSpPr>
          <p:nvPr/>
        </p:nvSpPr>
        <p:spPr bwMode="auto">
          <a:xfrm>
            <a:off x="152400" y="152400"/>
            <a:ext cx="12192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BO" altLang="es-BO" sz="2100" b="0" i="0" u="none" strike="noStrike" cap="none" normalizeH="0" baseline="0">
                <a:ln>
                  <a:noFill/>
                </a:ln>
                <a:solidFill>
                  <a:srgbClr val="1F1F1F"/>
                </a:solidFill>
                <a:effectLst/>
                <a:latin typeface="inherit"/>
              </a:rPr>
              <a:t>Green Recovery Challenge Fund Final review call</a:t>
            </a:r>
            <a:r>
              <a:rPr kumimoji="0" lang="es-BO" altLang="es-BO" sz="800" b="0" i="0" u="none" strike="noStrike" cap="none" normalizeH="0" baseline="0">
                <a:ln>
                  <a:noFill/>
                </a:ln>
                <a:solidFill>
                  <a:schemeClr val="tx1"/>
                </a:solidFill>
                <a:effectLst/>
              </a:rPr>
              <a:t> </a:t>
            </a:r>
            <a:endParaRPr kumimoji="0" lang="es-BO" altLang="es-BO"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20502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C1B89C-2608-1847-8E1C-934488E7A4BF}"/>
              </a:ext>
            </a:extLst>
          </p:cNvPr>
          <p:cNvSpPr>
            <a:spLocks noGrp="1"/>
          </p:cNvSpPr>
          <p:nvPr>
            <p:ph type="body" sz="quarter" idx="11"/>
          </p:nvPr>
        </p:nvSpPr>
        <p:spPr>
          <a:xfrm>
            <a:off x="871337" y="1080000"/>
            <a:ext cx="2990850" cy="487543"/>
          </a:xfrm>
        </p:spPr>
        <p:txBody>
          <a:bodyPr/>
          <a:lstStyle/>
          <a:p>
            <a:r>
              <a:rPr lang="en-US" sz="5400"/>
              <a:t>Agenda</a:t>
            </a:r>
          </a:p>
        </p:txBody>
      </p:sp>
      <p:sp>
        <p:nvSpPr>
          <p:cNvPr id="4" name="Content Placeholder 1">
            <a:extLst>
              <a:ext uri="{FF2B5EF4-FFF2-40B4-BE49-F238E27FC236}">
                <a16:creationId xmlns:a16="http://schemas.microsoft.com/office/drawing/2014/main" id="{A7A1F876-F7F6-AA4C-8B4A-3552A3E495A3}"/>
              </a:ext>
            </a:extLst>
          </p:cNvPr>
          <p:cNvSpPr txBox="1">
            <a:spLocks/>
          </p:cNvSpPr>
          <p:nvPr/>
        </p:nvSpPr>
        <p:spPr>
          <a:xfrm>
            <a:off x="871338" y="2117046"/>
            <a:ext cx="2990850" cy="1808725"/>
          </a:xfrm>
          <a:prstGeom prst="rect">
            <a:avLst/>
          </a:prstGeom>
        </p:spPr>
        <p:txBody>
          <a:bodyPr lIns="0" tIns="0" rIns="0" bIns="0" numCol="1" spcCol="540000"/>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t>PRÓXIMAMENTE</a:t>
            </a:r>
          </a:p>
        </p:txBody>
      </p:sp>
      <p:sp>
        <p:nvSpPr>
          <p:cNvPr id="13" name="TextBox 12">
            <a:extLst>
              <a:ext uri="{FF2B5EF4-FFF2-40B4-BE49-F238E27FC236}">
                <a16:creationId xmlns:a16="http://schemas.microsoft.com/office/drawing/2014/main" id="{8D11B126-4791-44B3-A6E8-00ECFB62916B}"/>
              </a:ext>
            </a:extLst>
          </p:cNvPr>
          <p:cNvSpPr txBox="1"/>
          <p:nvPr/>
        </p:nvSpPr>
        <p:spPr>
          <a:xfrm>
            <a:off x="4734127" y="1825353"/>
            <a:ext cx="7191374" cy="3206006"/>
          </a:xfrm>
          <a:prstGeom prst="rect">
            <a:avLst/>
          </a:prstGeom>
          <a:noFill/>
        </p:spPr>
        <p:txBody>
          <a:bodyPr wrap="square" rtlCol="0">
            <a:spAutoFit/>
          </a:bodyPr>
          <a:lstStyle/>
          <a:p>
            <a:pPr>
              <a:spcAft>
                <a:spcPts val="1350"/>
              </a:spcAft>
            </a:pPr>
            <a:r>
              <a:rPr lang="es-MX" sz="2400">
                <a:solidFill>
                  <a:schemeClr val="bg1"/>
                </a:solidFill>
              </a:rPr>
              <a:t>Avance del proyecto
Participación de las partes interesadas
Próximos entregables y estado
Actualización financiera 
Tabla de riesgos
Otros</a:t>
            </a:r>
            <a:endParaRPr lang="en-GB" sz="2400">
              <a:solidFill>
                <a:schemeClr val="bg1"/>
              </a:solidFill>
            </a:endParaRPr>
          </a:p>
        </p:txBody>
      </p:sp>
      <p:grpSp>
        <p:nvGrpSpPr>
          <p:cNvPr id="12" name="Group 11">
            <a:extLst>
              <a:ext uri="{FF2B5EF4-FFF2-40B4-BE49-F238E27FC236}">
                <a16:creationId xmlns:a16="http://schemas.microsoft.com/office/drawing/2014/main" id="{EEF0027D-DB4E-384F-A79C-2FCBB40EFCBC}"/>
              </a:ext>
            </a:extLst>
          </p:cNvPr>
          <p:cNvGrpSpPr/>
          <p:nvPr/>
        </p:nvGrpSpPr>
        <p:grpSpPr>
          <a:xfrm>
            <a:off x="4734128" y="1769665"/>
            <a:ext cx="6891452" cy="2705875"/>
            <a:chOff x="5213379" y="1575871"/>
            <a:chExt cx="5580063" cy="2705875"/>
          </a:xfrm>
        </p:grpSpPr>
        <p:cxnSp>
          <p:nvCxnSpPr>
            <p:cNvPr id="5" name="Straight Connector 4">
              <a:extLst>
                <a:ext uri="{FF2B5EF4-FFF2-40B4-BE49-F238E27FC236}">
                  <a16:creationId xmlns:a16="http://schemas.microsoft.com/office/drawing/2014/main" id="{761FC8EE-8F1C-9549-9D58-92919B72B41D}"/>
                </a:ext>
              </a:extLst>
            </p:cNvPr>
            <p:cNvCxnSpPr>
              <a:cxnSpLocks/>
            </p:cNvCxnSpPr>
            <p:nvPr/>
          </p:nvCxnSpPr>
          <p:spPr>
            <a:xfrm>
              <a:off x="5213379" y="1575871"/>
              <a:ext cx="5580063" cy="0"/>
            </a:xfrm>
            <a:prstGeom prst="line">
              <a:avLst/>
            </a:prstGeom>
            <a:ln w="1905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1B6E5ED-7EA2-424C-98E2-59E10609E8CE}"/>
                </a:ext>
              </a:extLst>
            </p:cNvPr>
            <p:cNvCxnSpPr>
              <a:cxnSpLocks/>
            </p:cNvCxnSpPr>
            <p:nvPr/>
          </p:nvCxnSpPr>
          <p:spPr>
            <a:xfrm>
              <a:off x="5213379" y="2117046"/>
              <a:ext cx="5580063" cy="0"/>
            </a:xfrm>
            <a:prstGeom prst="line">
              <a:avLst/>
            </a:prstGeom>
            <a:ln w="1905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EB1ED11-F9A1-184B-A309-6B53D39BA211}"/>
                </a:ext>
              </a:extLst>
            </p:cNvPr>
            <p:cNvCxnSpPr>
              <a:cxnSpLocks/>
            </p:cNvCxnSpPr>
            <p:nvPr/>
          </p:nvCxnSpPr>
          <p:spPr>
            <a:xfrm>
              <a:off x="5213379" y="2658221"/>
              <a:ext cx="5580063" cy="0"/>
            </a:xfrm>
            <a:prstGeom prst="line">
              <a:avLst/>
            </a:prstGeom>
            <a:ln w="1905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49CD50D-A07D-4E4F-8DB1-90214804C9BE}"/>
                </a:ext>
              </a:extLst>
            </p:cNvPr>
            <p:cNvCxnSpPr>
              <a:cxnSpLocks/>
            </p:cNvCxnSpPr>
            <p:nvPr/>
          </p:nvCxnSpPr>
          <p:spPr>
            <a:xfrm>
              <a:off x="5213379" y="3199396"/>
              <a:ext cx="5580063" cy="0"/>
            </a:xfrm>
            <a:prstGeom prst="line">
              <a:avLst/>
            </a:prstGeom>
            <a:ln w="1905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857B4DA-BBF2-1E40-AB53-0CD1D17B8B34}"/>
                </a:ext>
              </a:extLst>
            </p:cNvPr>
            <p:cNvCxnSpPr>
              <a:cxnSpLocks/>
            </p:cNvCxnSpPr>
            <p:nvPr/>
          </p:nvCxnSpPr>
          <p:spPr>
            <a:xfrm>
              <a:off x="5213379" y="3740571"/>
              <a:ext cx="5580063" cy="0"/>
            </a:xfrm>
            <a:prstGeom prst="line">
              <a:avLst/>
            </a:prstGeom>
            <a:ln w="1905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AD3379-5625-C94D-87C2-FF3407D017F2}"/>
                </a:ext>
              </a:extLst>
            </p:cNvPr>
            <p:cNvCxnSpPr>
              <a:cxnSpLocks/>
            </p:cNvCxnSpPr>
            <p:nvPr/>
          </p:nvCxnSpPr>
          <p:spPr>
            <a:xfrm>
              <a:off x="5213379" y="4281746"/>
              <a:ext cx="5580063" cy="0"/>
            </a:xfrm>
            <a:prstGeom prst="line">
              <a:avLst/>
            </a:prstGeom>
            <a:ln w="1905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649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BC68CB-75EF-7843-ADF8-FC76F766C10C}"/>
              </a:ext>
            </a:extLst>
          </p:cNvPr>
          <p:cNvSpPr>
            <a:spLocks noGrp="1"/>
          </p:cNvSpPr>
          <p:nvPr>
            <p:ph type="body" sz="quarter" idx="11"/>
          </p:nvPr>
        </p:nvSpPr>
        <p:spPr/>
        <p:txBody>
          <a:bodyPr/>
          <a:lstStyle/>
          <a:p>
            <a:r>
              <a:rPr lang="en-US"/>
              <a:t>Informe Final del </a:t>
            </a:r>
            <a:r>
              <a:rPr lang="en-US" err="1"/>
              <a:t>proyecto</a:t>
            </a:r>
            <a:endParaRPr lang="en-US"/>
          </a:p>
        </p:txBody>
      </p:sp>
      <p:sp>
        <p:nvSpPr>
          <p:cNvPr id="5" name="Text Placeholder 4">
            <a:extLst>
              <a:ext uri="{FF2B5EF4-FFF2-40B4-BE49-F238E27FC236}">
                <a16:creationId xmlns:a16="http://schemas.microsoft.com/office/drawing/2014/main" id="{E120FEBE-B1AD-954F-BCC9-E62735C9FEE7}"/>
              </a:ext>
            </a:extLst>
          </p:cNvPr>
          <p:cNvSpPr>
            <a:spLocks noGrp="1"/>
          </p:cNvSpPr>
          <p:nvPr>
            <p:ph type="body" sz="quarter" idx="13"/>
          </p:nvPr>
        </p:nvSpPr>
        <p:spPr/>
        <p:txBody>
          <a:bodyPr/>
          <a:lstStyle/>
          <a:p>
            <a:r>
              <a:rPr lang="en-US"/>
              <a:t>01</a:t>
            </a:r>
          </a:p>
        </p:txBody>
      </p:sp>
    </p:spTree>
    <p:extLst>
      <p:ext uri="{BB962C8B-B14F-4D97-AF65-F5344CB8AC3E}">
        <p14:creationId xmlns:p14="http://schemas.microsoft.com/office/powerpoint/2010/main" val="382954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3DF8E4-DE11-4EF5-8C3D-0672D02B52EB}"/>
              </a:ext>
            </a:extLst>
          </p:cNvPr>
          <p:cNvSpPr>
            <a:spLocks noGrp="1"/>
          </p:cNvSpPr>
          <p:nvPr>
            <p:ph type="body" sz="quarter" idx="11"/>
          </p:nvPr>
        </p:nvSpPr>
        <p:spPr/>
        <p:txBody>
          <a:bodyPr/>
          <a:lstStyle/>
          <a:p>
            <a:r>
              <a:rPr lang="en-US"/>
              <a:t>Información General</a:t>
            </a:r>
          </a:p>
        </p:txBody>
      </p:sp>
      <p:sp>
        <p:nvSpPr>
          <p:cNvPr id="11" name="Content Placeholder 2">
            <a:extLst>
              <a:ext uri="{FF2B5EF4-FFF2-40B4-BE49-F238E27FC236}">
                <a16:creationId xmlns:a16="http://schemas.microsoft.com/office/drawing/2014/main" id="{82C2A1AE-E25D-4816-959B-0355169642A7}"/>
              </a:ext>
            </a:extLst>
          </p:cNvPr>
          <p:cNvSpPr txBox="1">
            <a:spLocks/>
          </p:cNvSpPr>
          <p:nvPr/>
        </p:nvSpPr>
        <p:spPr>
          <a:xfrm>
            <a:off x="441435" y="1293514"/>
            <a:ext cx="11119945" cy="520187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gn="just">
              <a:lnSpc>
                <a:spcPct val="107000"/>
              </a:lnSpc>
              <a:buFont typeface="+mj-lt"/>
              <a:buAutoNum type="alphaLcParenR"/>
              <a:tabLst>
                <a:tab pos="1422400" algn="l"/>
              </a:tabLst>
            </a:pPr>
            <a:r>
              <a:rPr lang="es-BO">
                <a:latin typeface="Calibri" panose="020F0502020204030204" pitchFamily="34" charset="0"/>
                <a:ea typeface="Times New Roman" panose="02020603050405020304" pitchFamily="18" charset="0"/>
                <a:cs typeface="Calibri" panose="020F0502020204030204" pitchFamily="34" charset="0"/>
              </a:rPr>
              <a:t>En fecha 12 de julio de 2023 se firma el acuerdo entre UK PACT-PNUD por GPB </a:t>
            </a:r>
            <a:r>
              <a:rPr lang="es-BO">
                <a:latin typeface="Calibri" panose="020F0502020204030204" pitchFamily="34" charset="0"/>
                <a:cs typeface="Calibri" panose="020F0502020204030204" pitchFamily="34" charset="0"/>
              </a:rPr>
              <a:t>436,276.57 equivalentes a </a:t>
            </a:r>
            <a:r>
              <a:rPr lang="es-BO">
                <a:effectLst/>
                <a:latin typeface="Calibri" panose="020F0502020204030204" pitchFamily="34" charset="0"/>
                <a:ea typeface="Times New Roman" panose="02020603050405020304" pitchFamily="18" charset="0"/>
                <a:cs typeface="Calibri" panose="020F0502020204030204" pitchFamily="34" charset="0"/>
              </a:rPr>
              <a:t>USD 517.729, con vigencia hasta el 31 de marzo de 2024. </a:t>
            </a:r>
            <a:endParaRPr lang="es-BO">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Font typeface="+mj-lt"/>
              <a:buAutoNum type="alphaLcParenR"/>
              <a:tabLst>
                <a:tab pos="1422400" algn="l"/>
              </a:tabLst>
            </a:pPr>
            <a:r>
              <a:rPr lang="es-BO">
                <a:effectLst/>
                <a:latin typeface="Calibri" panose="020F0502020204030204" pitchFamily="34" charset="0"/>
                <a:ea typeface="Times New Roman" panose="02020603050405020304" pitchFamily="18" charset="0"/>
                <a:cs typeface="Calibri" panose="020F0502020204030204" pitchFamily="34" charset="0"/>
              </a:rPr>
              <a:t>Se realizaron dos extensiones sin </a:t>
            </a:r>
            <a:r>
              <a:rPr lang="es-BO">
                <a:latin typeface="Calibri" panose="020F0502020204030204" pitchFamily="34" charset="0"/>
                <a:cs typeface="Calibri" panose="020F0502020204030204" pitchFamily="34" charset="0"/>
              </a:rPr>
              <a:t>costo: a) la primera hasta el 30 de junio de 2024 y la b) segunda hasta el 30 de septiembre de 2024.</a:t>
            </a:r>
          </a:p>
          <a:p>
            <a:r>
              <a:rPr lang="es-BO">
                <a:latin typeface="Calibri" panose="020F0502020204030204" pitchFamily="34" charset="0"/>
                <a:cs typeface="Calibri" panose="020F0502020204030204" pitchFamily="34" charset="0"/>
              </a:rPr>
              <a:t>Los resultados se mantienen como fueron acordados según acuerdo.</a:t>
            </a:r>
            <a:endParaRPr lang="en-GB">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639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85577-C2A6-39D1-9A63-14F41C7E30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DB724B3-459C-7F3D-1175-0180A0134C3B}"/>
              </a:ext>
            </a:extLst>
          </p:cNvPr>
          <p:cNvSpPr>
            <a:spLocks noGrp="1"/>
          </p:cNvSpPr>
          <p:nvPr>
            <p:ph type="body" sz="quarter" idx="11"/>
          </p:nvPr>
        </p:nvSpPr>
        <p:spPr>
          <a:xfrm>
            <a:off x="493986" y="370599"/>
            <a:ext cx="9109976" cy="488693"/>
          </a:xfrm>
        </p:spPr>
        <p:txBody>
          <a:bodyPr/>
          <a:lstStyle/>
          <a:p>
            <a:r>
              <a:rPr lang="en-US" sz="3600" err="1"/>
              <a:t>Resultado</a:t>
            </a:r>
            <a:r>
              <a:rPr lang="en-US" sz="3600"/>
              <a:t> del Proyecto 1.</a:t>
            </a:r>
          </a:p>
        </p:txBody>
      </p:sp>
      <p:graphicFrame>
        <p:nvGraphicFramePr>
          <p:cNvPr id="6" name="Tabla 5">
            <a:extLst>
              <a:ext uri="{FF2B5EF4-FFF2-40B4-BE49-F238E27FC236}">
                <a16:creationId xmlns:a16="http://schemas.microsoft.com/office/drawing/2014/main" id="{F53117BA-EC5A-91FA-4811-D2A280231BD5}"/>
              </a:ext>
            </a:extLst>
          </p:cNvPr>
          <p:cNvGraphicFramePr>
            <a:graphicFrameLocks noGrp="1"/>
          </p:cNvGraphicFramePr>
          <p:nvPr>
            <p:extLst>
              <p:ext uri="{D42A27DB-BD31-4B8C-83A1-F6EECF244321}">
                <p14:modId xmlns:p14="http://schemas.microsoft.com/office/powerpoint/2010/main" val="4264167552"/>
              </p:ext>
            </p:extLst>
          </p:nvPr>
        </p:nvGraphicFramePr>
        <p:xfrm>
          <a:off x="493986" y="859292"/>
          <a:ext cx="11498316" cy="6207633"/>
        </p:xfrm>
        <a:graphic>
          <a:graphicData uri="http://schemas.openxmlformats.org/drawingml/2006/table">
            <a:tbl>
              <a:tblPr firstRow="1" firstCol="1" bandRow="1"/>
              <a:tblGrid>
                <a:gridCol w="2819002">
                  <a:extLst>
                    <a:ext uri="{9D8B030D-6E8A-4147-A177-3AD203B41FA5}">
                      <a16:colId xmlns:a16="http://schemas.microsoft.com/office/drawing/2014/main" val="1207625951"/>
                    </a:ext>
                  </a:extLst>
                </a:gridCol>
                <a:gridCol w="5319771">
                  <a:extLst>
                    <a:ext uri="{9D8B030D-6E8A-4147-A177-3AD203B41FA5}">
                      <a16:colId xmlns:a16="http://schemas.microsoft.com/office/drawing/2014/main" val="764794388"/>
                    </a:ext>
                  </a:extLst>
                </a:gridCol>
                <a:gridCol w="3359543">
                  <a:extLst>
                    <a:ext uri="{9D8B030D-6E8A-4147-A177-3AD203B41FA5}">
                      <a16:colId xmlns:a16="http://schemas.microsoft.com/office/drawing/2014/main" val="3722012365"/>
                    </a:ext>
                  </a:extLst>
                </a:gridCol>
              </a:tblGrid>
              <a:tr h="228241">
                <a:tc>
                  <a:txBody>
                    <a:bodyPr/>
                    <a:lstStyle/>
                    <a:p>
                      <a:pPr>
                        <a:lnSpc>
                          <a:spcPct val="115000"/>
                        </a:lnSpc>
                        <a:spcAft>
                          <a:spcPts val="800"/>
                        </a:spcAft>
                      </a:pPr>
                      <a:r>
                        <a:rPr lang="es-BO"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Ouputs</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Evidencia según Convenio PNUD_UK PACT</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Estado</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extLst>
                  <a:ext uri="{0D108BD9-81ED-4DB2-BD59-A6C34878D82A}">
                    <a16:rowId xmlns:a16="http://schemas.microsoft.com/office/drawing/2014/main" val="2821119461"/>
                  </a:ext>
                </a:extLst>
              </a:tr>
              <a:tr h="1566241">
                <a:tc rowSpan="11">
                  <a:txBody>
                    <a:bodyPr/>
                    <a:lstStyle/>
                    <a:p>
                      <a:pPr>
                        <a:lnSpc>
                          <a:spcPct val="115000"/>
                        </a:lnSpc>
                        <a:spcAft>
                          <a:spcPts val="800"/>
                        </a:spcAft>
                      </a:pPr>
                      <a:r>
                        <a:rPr lang="es-ES" sz="18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Mapa de densidad de biomasa desarrollado y validado para servir como elemento central en el sistema MRV</a:t>
                      </a:r>
                      <a:endParaRPr lang="es-BO" sz="18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nSpc>
                          <a:spcPct val="115000"/>
                        </a:lnSpc>
                        <a:spcAft>
                          <a:spcPts val="800"/>
                        </a:spcAft>
                      </a:pPr>
                      <a:r>
                        <a:rPr lang="es-ES" sz="15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evidencia clave de la entrega exitosa y la importancia práctica de este producto para los beneficiarios radica en la certificación del Mapa de Densidad de Biomasa dentro del Sistema Nacional de Monitoreo Forestal, junto con su validación por parte de la CMNUCC. Junto a esto, una selección de documentos específicos funcionará como evidencia de respaldo para ambas jurisdicciones: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rowSpan="11">
                  <a:txBody>
                    <a:bodyPr/>
                    <a:lstStyle/>
                    <a:p>
                      <a:pPr>
                        <a:lnSpc>
                          <a:spcPct val="115000"/>
                        </a:lnSpc>
                        <a:spcAft>
                          <a:spcPts val="800"/>
                        </a:spcAft>
                      </a:pP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Concluido.</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Comentario:</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El mapa de biomas fue consolidado a través de varios insumos intermedios, conforme con las buenas prácticas establecidas las directrices del IPCC para los inventarios nacionales de Gases de Efecto Invernadero (IPCC 2019) y el Comité de Satélites de Observación Terrestre (CEOS), que promueve la integración de diversas tecnologías para la medición, calibración y validación, para la evaluación directa de biomasa aérea.</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Protocolos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Mediciones de biomasa a través de parcelas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Mediciones de biomasa a través de </a:t>
                      </a:r>
                      <a:r>
                        <a:rPr lang="es-BO" sz="1500" kern="1200" err="1">
                          <a:solidFill>
                            <a:srgbClr val="000000"/>
                          </a:solidFill>
                          <a:effectLst/>
                          <a:latin typeface="Aptos" panose="020B0004020202020204" pitchFamily="34" charset="0"/>
                          <a:ea typeface="Times New Roman" panose="02020603050405020304" pitchFamily="18" charset="0"/>
                          <a:cs typeface="Arial" panose="020B0604020202020204" pitchFamily="34" charset="0"/>
                        </a:rPr>
                        <a:t>Lidar</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aéreo</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Datos de </a:t>
                      </a:r>
                      <a:r>
                        <a:rPr lang="es-BO" sz="1500" kern="1200" err="1">
                          <a:solidFill>
                            <a:srgbClr val="000000"/>
                          </a:solidFill>
                          <a:effectLst/>
                          <a:latin typeface="Aptos" panose="020B0004020202020204" pitchFamily="34" charset="0"/>
                          <a:ea typeface="Times New Roman" panose="02020603050405020304" pitchFamily="18" charset="0"/>
                          <a:cs typeface="Arial" panose="020B0604020202020204" pitchFamily="34" charset="0"/>
                        </a:rPr>
                        <a:t>Lidar</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satelitales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ES" sz="15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942593270"/>
                  </a:ext>
                </a:extLst>
              </a:tr>
              <a:tr h="664596">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 que detalla la calibración/validación del Procedimiento Operativo Estándar (SOP) y las mediciones in situ de la base de datos geográfica</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2085736170"/>
                  </a:ext>
                </a:extLst>
              </a:tr>
              <a:tr h="664596">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 que describe SOP, detección y alcance de luz (</a:t>
                      </a:r>
                      <a:r>
                        <a:rPr lang="es-ES" sz="1500" kern="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LiDAR</a:t>
                      </a: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radar de apertura sintética (SAR) y mediciones terrestres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834574364"/>
                  </a:ext>
                </a:extLst>
              </a:tr>
              <a:tr h="467866">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Documentación de la degradación, el seguimiento y la contabilidad de las emisiones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2179843583"/>
                  </a:ext>
                </a:extLst>
              </a:tr>
              <a:tr h="227735">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Hojas de campo que contienen mediciones de </a:t>
                      </a:r>
                      <a:r>
                        <a:rPr lang="es-ES" sz="1500" kern="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dbh</a:t>
                      </a: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y altura</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2203004327"/>
                  </a:ext>
                </a:extLst>
              </a:tr>
              <a:tr h="439185">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Mapas de degradación anual que ilustran los cambios a lo largo del tiempo</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645847433"/>
                  </a:ext>
                </a:extLst>
              </a:tr>
              <a:tr h="227735">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Catalogación de registros de densidad arbórea y maderable</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2230628107"/>
                  </a:ext>
                </a:extLst>
              </a:tr>
              <a:tr h="227735">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Prueba de acceso efectivo a 13 sitios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3174148533"/>
                  </a:ext>
                </a:extLst>
              </a:tr>
              <a:tr h="227735">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Bases de datos fotográficas que capturan evidencia visual</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3552644970"/>
                  </a:ext>
                </a:extLst>
              </a:tr>
              <a:tr h="439185">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Informes de misión en los que se detallan las actividades operacionales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3739304546"/>
                  </a:ext>
                </a:extLst>
              </a:tr>
              <a:tr h="439185">
                <a:tc vMerge="1">
                  <a:txBody>
                    <a:bodyPr/>
                    <a:lstStyle/>
                    <a:p>
                      <a:endParaRPr lang="es-BO"/>
                    </a:p>
                  </a:txBody>
                  <a:tcPr/>
                </a:tc>
                <a:tc>
                  <a:txBody>
                    <a:bodyPr/>
                    <a:lstStyle/>
                    <a:p>
                      <a:pPr>
                        <a:lnSpc>
                          <a:spcPct val="115000"/>
                        </a:lnSpc>
                        <a:spcAft>
                          <a:spcPts val="800"/>
                        </a:spcAft>
                      </a:pP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4013825723"/>
                  </a:ext>
                </a:extLst>
              </a:tr>
            </a:tbl>
          </a:graphicData>
        </a:graphic>
      </p:graphicFrame>
    </p:spTree>
    <p:extLst>
      <p:ext uri="{BB962C8B-B14F-4D97-AF65-F5344CB8AC3E}">
        <p14:creationId xmlns:p14="http://schemas.microsoft.com/office/powerpoint/2010/main" val="329043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E0CB7814-139D-C4C9-33BC-C2FA245E3E9A}"/>
              </a:ext>
            </a:extLst>
          </p:cNvPr>
          <p:cNvSpPr>
            <a:spLocks noGrp="1"/>
          </p:cNvSpPr>
          <p:nvPr>
            <p:ph type="body" sz="quarter" idx="11"/>
          </p:nvPr>
        </p:nvSpPr>
        <p:spPr>
          <a:xfrm>
            <a:off x="515938" y="278280"/>
            <a:ext cx="9110662" cy="488950"/>
          </a:xfrm>
        </p:spPr>
        <p:txBody>
          <a:bodyPr/>
          <a:lstStyle/>
          <a:p>
            <a:r>
              <a:rPr lang="en-US"/>
              <a:t>Project progress GESI</a:t>
            </a:r>
          </a:p>
        </p:txBody>
      </p:sp>
      <p:sp>
        <p:nvSpPr>
          <p:cNvPr id="6" name="Content Placeholder 2">
            <a:extLst>
              <a:ext uri="{FF2B5EF4-FFF2-40B4-BE49-F238E27FC236}">
                <a16:creationId xmlns:a16="http://schemas.microsoft.com/office/drawing/2014/main" id="{C3E8737D-1CDC-905E-9353-38A4CD06281C}"/>
              </a:ext>
            </a:extLst>
          </p:cNvPr>
          <p:cNvSpPr txBox="1">
            <a:spLocks/>
          </p:cNvSpPr>
          <p:nvPr/>
        </p:nvSpPr>
        <p:spPr>
          <a:xfrm>
            <a:off x="250034" y="1142860"/>
            <a:ext cx="11691931" cy="534868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330">
              <a:buClr>
                <a:schemeClr val="accent1"/>
              </a:buClr>
            </a:pPr>
            <a:endParaRPr lang="en-GB" sz="1800" b="0">
              <a:solidFill>
                <a:schemeClr val="tx1"/>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6A47EEC3-AFC6-5632-B8A1-3F1351DD0EBD}"/>
              </a:ext>
            </a:extLst>
          </p:cNvPr>
          <p:cNvSpPr txBox="1"/>
          <p:nvPr/>
        </p:nvSpPr>
        <p:spPr>
          <a:xfrm>
            <a:off x="385481" y="712094"/>
            <a:ext cx="11421035" cy="4370427"/>
          </a:xfrm>
          <a:prstGeom prst="rect">
            <a:avLst/>
          </a:prstGeom>
          <a:noFill/>
        </p:spPr>
        <p:txBody>
          <a:bodyPr wrap="square">
            <a:spAutoFit/>
          </a:bodyPr>
          <a:lstStyle/>
          <a:p>
            <a:r>
              <a:rPr lang="es-MX" sz="2000" b="1"/>
              <a:t>Pueblos indígenas y municipios del departamento de Pando</a:t>
            </a:r>
          </a:p>
          <a:p>
            <a:pPr lvl="1"/>
            <a:r>
              <a:rPr lang="es-MX" sz="2000"/>
              <a:t>  - Representantes de pueblos indígenas alcanzados: 5 representantes de los 5 pueblos </a:t>
            </a:r>
          </a:p>
          <a:p>
            <a:pPr lvl="1"/>
            <a:r>
              <a:rPr lang="es-MX" sz="2000"/>
              <a:t>  - Municipios alcanzados: 9 de 15</a:t>
            </a:r>
          </a:p>
          <a:p>
            <a:r>
              <a:rPr lang="es-MX" sz="2000"/>
              <a:t>          - Número de personas sensibilizadas en Pando: 34</a:t>
            </a:r>
          </a:p>
          <a:p>
            <a:endParaRPr lang="es-MX" sz="2000"/>
          </a:p>
          <a:p>
            <a:r>
              <a:rPr lang="es-MX" sz="2000" b="1"/>
              <a:t>Eventos de sensibilización con líderes y </a:t>
            </a:r>
            <a:r>
              <a:rPr lang="es-MX" sz="2000" b="1" err="1"/>
              <a:t>GAMs</a:t>
            </a:r>
            <a:r>
              <a:rPr lang="es-MX" sz="2000" b="1"/>
              <a:t> de Pando</a:t>
            </a:r>
          </a:p>
          <a:p>
            <a:endParaRPr lang="es-MX" sz="1600"/>
          </a:p>
          <a:p>
            <a:endParaRPr lang="es-MX" sz="1600"/>
          </a:p>
          <a:p>
            <a:endParaRPr lang="es-MX" sz="1600"/>
          </a:p>
          <a:p>
            <a:endParaRPr lang="es-MX" sz="1600"/>
          </a:p>
          <a:p>
            <a:endParaRPr lang="es-MX" sz="1600"/>
          </a:p>
          <a:p>
            <a:pPr algn="just"/>
            <a:r>
              <a:rPr lang="es-MX" sz="2000"/>
              <a:t>Se realizó una sesión de consulta sobre los indicadores en la que se informó sobre la importancia de medir indicadores sociales que den cuenta del avance hacia la igualdad de género y la inclusión social donde se validó una propuesta metodológica para hacerlos. </a:t>
            </a:r>
          </a:p>
          <a:p>
            <a:endParaRPr lang="es-MX"/>
          </a:p>
        </p:txBody>
      </p:sp>
      <p:pic>
        <p:nvPicPr>
          <p:cNvPr id="12" name="Imagen 11">
            <a:extLst>
              <a:ext uri="{FF2B5EF4-FFF2-40B4-BE49-F238E27FC236}">
                <a16:creationId xmlns:a16="http://schemas.microsoft.com/office/drawing/2014/main" id="{C0FB4ACF-5648-E9D9-3C88-5316E42DB28B}"/>
              </a:ext>
            </a:extLst>
          </p:cNvPr>
          <p:cNvPicPr>
            <a:picLocks noChangeAspect="1"/>
          </p:cNvPicPr>
          <p:nvPr/>
        </p:nvPicPr>
        <p:blipFill>
          <a:blip r:embed="rId2"/>
          <a:stretch>
            <a:fillRect/>
          </a:stretch>
        </p:blipFill>
        <p:spPr>
          <a:xfrm>
            <a:off x="1147872" y="2645000"/>
            <a:ext cx="4643890" cy="1057640"/>
          </a:xfrm>
          <a:prstGeom prst="rect">
            <a:avLst/>
          </a:prstGeom>
        </p:spPr>
      </p:pic>
      <p:sp>
        <p:nvSpPr>
          <p:cNvPr id="4" name="CuadroTexto 3">
            <a:extLst>
              <a:ext uri="{FF2B5EF4-FFF2-40B4-BE49-F238E27FC236}">
                <a16:creationId xmlns:a16="http://schemas.microsoft.com/office/drawing/2014/main" id="{DDF0CA1D-AB1E-7671-B17D-59978F06F94A}"/>
              </a:ext>
            </a:extLst>
          </p:cNvPr>
          <p:cNvSpPr txBox="1"/>
          <p:nvPr/>
        </p:nvSpPr>
        <p:spPr>
          <a:xfrm>
            <a:off x="385480" y="4709690"/>
            <a:ext cx="11421036" cy="369332"/>
          </a:xfrm>
          <a:prstGeom prst="rect">
            <a:avLst/>
          </a:prstGeom>
          <a:noFill/>
        </p:spPr>
        <p:txBody>
          <a:bodyPr wrap="square">
            <a:spAutoFit/>
          </a:bodyPr>
          <a:lstStyle/>
          <a:p>
            <a:r>
              <a:rPr lang="es-MX" b="1"/>
              <a:t>Eventos de capacitación técnica:</a:t>
            </a:r>
            <a:endParaRPr lang="es-MX"/>
          </a:p>
        </p:txBody>
      </p:sp>
      <p:graphicFrame>
        <p:nvGraphicFramePr>
          <p:cNvPr id="9" name="Tabla 8">
            <a:extLst>
              <a:ext uri="{FF2B5EF4-FFF2-40B4-BE49-F238E27FC236}">
                <a16:creationId xmlns:a16="http://schemas.microsoft.com/office/drawing/2014/main" id="{1CFCD984-DD4F-E479-5741-6205D098E5AB}"/>
              </a:ext>
            </a:extLst>
          </p:cNvPr>
          <p:cNvGraphicFramePr>
            <a:graphicFrameLocks noGrp="1"/>
          </p:cNvGraphicFramePr>
          <p:nvPr>
            <p:extLst>
              <p:ext uri="{D42A27DB-BD31-4B8C-83A1-F6EECF244321}">
                <p14:modId xmlns:p14="http://schemas.microsoft.com/office/powerpoint/2010/main" val="642309092"/>
              </p:ext>
            </p:extLst>
          </p:nvPr>
        </p:nvGraphicFramePr>
        <p:xfrm>
          <a:off x="885113" y="5055519"/>
          <a:ext cx="9246859" cy="1705770"/>
        </p:xfrm>
        <a:graphic>
          <a:graphicData uri="http://schemas.openxmlformats.org/drawingml/2006/table">
            <a:tbl>
              <a:tblPr>
                <a:tableStyleId>{5C22544A-7EE6-4342-B048-85BDC9FD1C3A}</a:tableStyleId>
              </a:tblPr>
              <a:tblGrid>
                <a:gridCol w="587470">
                  <a:extLst>
                    <a:ext uri="{9D8B030D-6E8A-4147-A177-3AD203B41FA5}">
                      <a16:colId xmlns:a16="http://schemas.microsoft.com/office/drawing/2014/main" val="3612468653"/>
                    </a:ext>
                  </a:extLst>
                </a:gridCol>
                <a:gridCol w="917957">
                  <a:extLst>
                    <a:ext uri="{9D8B030D-6E8A-4147-A177-3AD203B41FA5}">
                      <a16:colId xmlns:a16="http://schemas.microsoft.com/office/drawing/2014/main" val="4289698550"/>
                    </a:ext>
                  </a:extLst>
                </a:gridCol>
                <a:gridCol w="3472933">
                  <a:extLst>
                    <a:ext uri="{9D8B030D-6E8A-4147-A177-3AD203B41FA5}">
                      <a16:colId xmlns:a16="http://schemas.microsoft.com/office/drawing/2014/main" val="1106696546"/>
                    </a:ext>
                  </a:extLst>
                </a:gridCol>
                <a:gridCol w="917957">
                  <a:extLst>
                    <a:ext uri="{9D8B030D-6E8A-4147-A177-3AD203B41FA5}">
                      <a16:colId xmlns:a16="http://schemas.microsoft.com/office/drawing/2014/main" val="878572861"/>
                    </a:ext>
                  </a:extLst>
                </a:gridCol>
                <a:gridCol w="917957">
                  <a:extLst>
                    <a:ext uri="{9D8B030D-6E8A-4147-A177-3AD203B41FA5}">
                      <a16:colId xmlns:a16="http://schemas.microsoft.com/office/drawing/2014/main" val="2353109754"/>
                    </a:ext>
                  </a:extLst>
                </a:gridCol>
                <a:gridCol w="1161768">
                  <a:extLst>
                    <a:ext uri="{9D8B030D-6E8A-4147-A177-3AD203B41FA5}">
                      <a16:colId xmlns:a16="http://schemas.microsoft.com/office/drawing/2014/main" val="2578049810"/>
                    </a:ext>
                  </a:extLst>
                </a:gridCol>
                <a:gridCol w="1270817">
                  <a:extLst>
                    <a:ext uri="{9D8B030D-6E8A-4147-A177-3AD203B41FA5}">
                      <a16:colId xmlns:a16="http://schemas.microsoft.com/office/drawing/2014/main" val="3591622607"/>
                    </a:ext>
                  </a:extLst>
                </a:gridCol>
              </a:tblGrid>
              <a:tr h="212306">
                <a:tc>
                  <a:txBody>
                    <a:bodyPr/>
                    <a:lstStyle/>
                    <a:p>
                      <a:pPr algn="l" fontAlgn="b"/>
                      <a:r>
                        <a:rPr lang="es-BO" sz="1100" b="1" u="none" strike="noStrike">
                          <a:effectLst/>
                        </a:rPr>
                        <a:t>N°</a:t>
                      </a:r>
                      <a:endParaRPr lang="es-BO" sz="1100" b="1" i="0" u="none" strike="noStrike">
                        <a:solidFill>
                          <a:srgbClr val="000000"/>
                        </a:solidFill>
                        <a:effectLst/>
                        <a:latin typeface="Aptos Narrow" panose="020B0004020202020204" pitchFamily="34" charset="0"/>
                      </a:endParaRPr>
                    </a:p>
                  </a:txBody>
                  <a:tcPr marL="152400" marR="0" marT="0" marB="0" anchor="b"/>
                </a:tc>
                <a:tc>
                  <a:txBody>
                    <a:bodyPr/>
                    <a:lstStyle/>
                    <a:p>
                      <a:pPr algn="l" fontAlgn="b"/>
                      <a:r>
                        <a:rPr lang="es-BO" sz="1100" b="1" u="none" strike="noStrike">
                          <a:effectLst/>
                        </a:rPr>
                        <a:t>Fecha</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b="1" u="none" strike="noStrike">
                          <a:effectLst/>
                        </a:rPr>
                        <a:t>Tema</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Mujeres</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Hombres</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Total</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RESULTADO</a:t>
                      </a:r>
                      <a:endParaRPr lang="es-BO" sz="1100" b="1"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026768712"/>
                  </a:ext>
                </a:extLst>
              </a:tr>
              <a:tr h="212306">
                <a:tc>
                  <a:txBody>
                    <a:bodyPr/>
                    <a:lstStyle/>
                    <a:p>
                      <a:pPr algn="r" fontAlgn="t"/>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15/2/2024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err="1">
                          <a:effectLst/>
                        </a:rPr>
                        <a:t>Metodologías_Protocolo</a:t>
                      </a:r>
                      <a:r>
                        <a:rPr lang="es-BO" sz="1100" u="none" strike="noStrike">
                          <a:effectLst/>
                        </a:rPr>
                        <a:t> POE</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2527679711"/>
                  </a:ext>
                </a:extLst>
              </a:tr>
              <a:tr h="212306">
                <a:tc>
                  <a:txBody>
                    <a:bodyPr/>
                    <a:lstStyle/>
                    <a:p>
                      <a:pPr algn="r" fontAlgn="t"/>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6/3/2024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Metodologías_Protocolo POE</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2553907764"/>
                  </a:ext>
                </a:extLst>
              </a:tr>
              <a:tr h="212306">
                <a:tc>
                  <a:txBody>
                    <a:bodyPr/>
                    <a:lstStyle/>
                    <a:p>
                      <a:pPr algn="r" fontAlgn="t"/>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20/3/2024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Manejo de equipos</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12</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1596849800"/>
                  </a:ext>
                </a:extLst>
              </a:tr>
              <a:tr h="212306">
                <a:tc>
                  <a:txBody>
                    <a:bodyPr/>
                    <a:lstStyle/>
                    <a:p>
                      <a:pPr algn="r" fontAlgn="t"/>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26/3/2024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Asersoramiento técnico</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6</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4250367457"/>
                  </a:ext>
                </a:extLst>
              </a:tr>
              <a:tr h="212306">
                <a:tc>
                  <a:txBody>
                    <a:bodyPr/>
                    <a:lstStyle/>
                    <a:p>
                      <a:pPr algn="r" fontAlgn="t"/>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28/3/2024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Manejo de equipos</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12</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20</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315502567"/>
                  </a:ext>
                </a:extLst>
              </a:tr>
              <a:tr h="212306">
                <a:tc>
                  <a:txBody>
                    <a:bodyPr/>
                    <a:lstStyle/>
                    <a:p>
                      <a:pPr algn="r" fontAlgn="t"/>
                      <a:r>
                        <a:rPr lang="es-BO" sz="1100" u="none" strike="noStrike">
                          <a:effectLst/>
                        </a:rPr>
                        <a:t>6</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11/4/2024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MRV_Instalacion de parcelas</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2157862721"/>
                  </a:ext>
                </a:extLst>
              </a:tr>
              <a:tr h="219628">
                <a:tc>
                  <a:txBody>
                    <a:bodyPr/>
                    <a:lstStyle/>
                    <a:p>
                      <a:pPr algn="l" fontAlgn="t"/>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Total</a:t>
                      </a:r>
                      <a:endParaRPr lang="es-BO" sz="1100" b="1"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39</a:t>
                      </a:r>
                      <a:endParaRPr lang="es-BO" sz="1100" b="1"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54</a:t>
                      </a:r>
                      <a:endParaRPr lang="es-BO" sz="1100" b="1"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93</a:t>
                      </a:r>
                      <a:endParaRPr lang="es-BO" sz="1100" b="1"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093812819"/>
                  </a:ext>
                </a:extLst>
              </a:tr>
            </a:tbl>
          </a:graphicData>
        </a:graphic>
      </p:graphicFrame>
    </p:spTree>
    <p:extLst>
      <p:ext uri="{BB962C8B-B14F-4D97-AF65-F5344CB8AC3E}">
        <p14:creationId xmlns:p14="http://schemas.microsoft.com/office/powerpoint/2010/main" val="82033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23CED-12F2-81E5-89E0-23CDBB24604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36797A-0CA2-498F-D013-E0430AF8ACEC}"/>
              </a:ext>
            </a:extLst>
          </p:cNvPr>
          <p:cNvSpPr>
            <a:spLocks noGrp="1"/>
          </p:cNvSpPr>
          <p:nvPr>
            <p:ph type="body" sz="quarter" idx="11"/>
          </p:nvPr>
        </p:nvSpPr>
        <p:spPr>
          <a:xfrm>
            <a:off x="410834" y="328558"/>
            <a:ext cx="9109976" cy="488693"/>
          </a:xfrm>
        </p:spPr>
        <p:txBody>
          <a:bodyPr/>
          <a:lstStyle/>
          <a:p>
            <a:r>
              <a:rPr lang="en-US" sz="3600" err="1"/>
              <a:t>Resultado</a:t>
            </a:r>
            <a:r>
              <a:rPr lang="en-US" sz="3600"/>
              <a:t> del Proyecto 2.</a:t>
            </a:r>
          </a:p>
        </p:txBody>
      </p:sp>
      <p:graphicFrame>
        <p:nvGraphicFramePr>
          <p:cNvPr id="6" name="Tabla 5">
            <a:extLst>
              <a:ext uri="{FF2B5EF4-FFF2-40B4-BE49-F238E27FC236}">
                <a16:creationId xmlns:a16="http://schemas.microsoft.com/office/drawing/2014/main" id="{01A93AFB-314F-BFCD-9350-67226F56B964}"/>
              </a:ext>
            </a:extLst>
          </p:cNvPr>
          <p:cNvGraphicFramePr>
            <a:graphicFrameLocks noGrp="1"/>
          </p:cNvGraphicFramePr>
          <p:nvPr>
            <p:extLst>
              <p:ext uri="{D42A27DB-BD31-4B8C-83A1-F6EECF244321}">
                <p14:modId xmlns:p14="http://schemas.microsoft.com/office/powerpoint/2010/main" val="559725249"/>
              </p:ext>
            </p:extLst>
          </p:nvPr>
        </p:nvGraphicFramePr>
        <p:xfrm>
          <a:off x="410834" y="817251"/>
          <a:ext cx="11371262" cy="5846726"/>
        </p:xfrm>
        <a:graphic>
          <a:graphicData uri="http://schemas.openxmlformats.org/drawingml/2006/table">
            <a:tbl>
              <a:tblPr firstRow="1" firstCol="1" bandRow="1"/>
              <a:tblGrid>
                <a:gridCol w="2737304">
                  <a:extLst>
                    <a:ext uri="{9D8B030D-6E8A-4147-A177-3AD203B41FA5}">
                      <a16:colId xmlns:a16="http://schemas.microsoft.com/office/drawing/2014/main" val="1207625951"/>
                    </a:ext>
                  </a:extLst>
                </a:gridCol>
                <a:gridCol w="4404606">
                  <a:extLst>
                    <a:ext uri="{9D8B030D-6E8A-4147-A177-3AD203B41FA5}">
                      <a16:colId xmlns:a16="http://schemas.microsoft.com/office/drawing/2014/main" val="764794388"/>
                    </a:ext>
                  </a:extLst>
                </a:gridCol>
                <a:gridCol w="4229352">
                  <a:extLst>
                    <a:ext uri="{9D8B030D-6E8A-4147-A177-3AD203B41FA5}">
                      <a16:colId xmlns:a16="http://schemas.microsoft.com/office/drawing/2014/main" val="3722012365"/>
                    </a:ext>
                  </a:extLst>
                </a:gridCol>
              </a:tblGrid>
              <a:tr h="97842">
                <a:tc>
                  <a:txBody>
                    <a:bodyPr/>
                    <a:lstStyle/>
                    <a:p>
                      <a:pPr>
                        <a:lnSpc>
                          <a:spcPct val="115000"/>
                        </a:lnSpc>
                        <a:spcAft>
                          <a:spcPts val="800"/>
                        </a:spcAft>
                      </a:pPr>
                      <a:r>
                        <a:rPr lang="es-BO"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Ouputs</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Evidencia según Convenio PNUD_UK PACT</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Estado</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extLst>
                  <a:ext uri="{0D108BD9-81ED-4DB2-BD59-A6C34878D82A}">
                    <a16:rowId xmlns:a16="http://schemas.microsoft.com/office/drawing/2014/main" val="2821119461"/>
                  </a:ext>
                </a:extLst>
              </a:tr>
              <a:tr h="1689305">
                <a:tc rowSpan="8">
                  <a:txBody>
                    <a:bodyPr/>
                    <a:lstStyle/>
                    <a:p>
                      <a:pPr marL="0" algn="l" defTabSz="914400" rtl="0" eaLnBrk="1" latinLnBrk="0" hangingPunct="1">
                        <a:lnSpc>
                          <a:spcPct val="115000"/>
                        </a:lnSpc>
                        <a:spcAft>
                          <a:spcPts val="800"/>
                        </a:spcAft>
                      </a:pPr>
                      <a:r>
                        <a:rPr lang="es-ES" sz="14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es-ES" sz="16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Sistema MRV fortalecido para apoyar la actualización del NREF, cumpliendo con los requisitos de la CMNUCC</a:t>
                      </a:r>
                      <a:endParaRPr lang="es-BO" sz="16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es-ES" sz="12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nSpc>
                          <a:spcPct val="115000"/>
                        </a:lnSpc>
                        <a:spcAft>
                          <a:spcPts val="800"/>
                        </a:spcAft>
                      </a:pPr>
                      <a:r>
                        <a:rPr lang="es-ES" sz="15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prueba clave de la entrega exitosa y la importancia práctica de este producto para los beneficiarios radica en la validación del Nivel de Referencia de Emisiones Forestales actualizado por parte de la CMNUCC. Junto a esto, una selección de documentos específicos funcionará como evidencia de respaldo para ambas jurisdicciones: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rowSpan="8">
                  <a:txBody>
                    <a:bodyPr/>
                    <a:lstStyle/>
                    <a:p>
                      <a:pPr>
                        <a:lnSpc>
                          <a:spcPct val="115000"/>
                        </a:lnSpc>
                        <a:spcAft>
                          <a:spcPts val="800"/>
                        </a:spcAft>
                      </a:pP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Concluido.</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Comentario:</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El </a:t>
                      </a: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Nivel de Referencia de Emisiones Forestales (NREF)</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o FREL en español,</a:t>
                      </a:r>
                      <a:r>
                        <a:rPr lang="es-BO" sz="1500" kern="100">
                          <a:effectLst/>
                          <a:latin typeface="Aptos" panose="020B0004020202020204" pitchFamily="34" charset="0"/>
                          <a:ea typeface="Aptos" panose="020B0004020202020204" pitchFamily="34" charset="0"/>
                          <a:cs typeface="Times New Roman" panose="02020603050405020304" pitchFamily="18" charset="0"/>
                        </a:rPr>
                        <a:t> </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uno de los primeros productos del proyecto. El Gobierno de Bolivia lo entregó oficialmente a la Convención de Cambio Climático a fines del 2023</a:t>
                      </a:r>
                      <a:r>
                        <a:rPr lang="es-BO" sz="1500" kern="100">
                          <a:effectLst/>
                          <a:latin typeface="Aptos" panose="020B0004020202020204" pitchFamily="34" charset="0"/>
                          <a:ea typeface="Aptos" panose="020B0004020202020204" pitchFamily="34" charset="0"/>
                          <a:cs typeface="Times New Roman" panose="02020603050405020304" pitchFamily="18" charset="0"/>
                        </a:rPr>
                        <a:t>. </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Gracia a este producto, Bolivia establece una </a:t>
                      </a: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línea base</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e indicador para medir las emisiones de gases de efecto invernadero (GEI) provenientes de la deforestación, degradación forestal y cambios en el uso de la tierra en el país, y un elemento primordial para y el reporte </a:t>
                      </a: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Contribuciones Determinadas a Nivel Nacional (NDC, por sus siglas en inglés).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5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El FREL, </a:t>
                      </a:r>
                      <a:r>
                        <a:rPr lang="es-BO" sz="15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es un documento compuesto por varios capítulos, entre los que figuran la descripción de los datos de actividad, los factores de emisión, la estimación de emisiones por la deforestación y degradación, evaluaciones de incertidumbres.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2711649074"/>
                  </a:ext>
                </a:extLst>
              </a:tr>
              <a:tr h="553328">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 detallado sobre la deforestación, la degradación y el uso de la tierra anuales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3038896049"/>
                  </a:ext>
                </a:extLst>
              </a:tr>
              <a:tr h="553328">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 sobre las emisiones de gases de efecto invernadero (GEI) y las incertidumbres asociadas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3955010662"/>
                  </a:ext>
                </a:extLst>
              </a:tr>
              <a:tr h="553328">
                <a:tc vMerge="1">
                  <a:txBody>
                    <a:bodyPr/>
                    <a:lstStyle/>
                    <a:p>
                      <a:endParaRPr lang="es-BO"/>
                    </a:p>
                  </a:txBody>
                  <a:tcPr/>
                </a:tc>
                <a:tc>
                  <a:txBody>
                    <a:bodyPr/>
                    <a:lstStyle/>
                    <a:p>
                      <a:pPr>
                        <a:lnSpc>
                          <a:spcPct val="115000"/>
                        </a:lnSpc>
                        <a:spcAft>
                          <a:spcPts val="800"/>
                        </a:spcAft>
                      </a:pPr>
                      <a:r>
                        <a:rPr lang="es-ES" sz="1500" kern="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Geodatabase</a:t>
                      </a: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actualizada integrada al Sistema Nacional de Monitoreo Forestal</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3480103221"/>
                  </a:ext>
                </a:extLst>
              </a:tr>
              <a:tr h="553328">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Actualización de la plataforma de mapeo web dentro del Sistema Nacional de Monitoreo Forestal</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1151376554"/>
                  </a:ext>
                </a:extLst>
              </a:tr>
              <a:tr h="269331">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Informes de evaluación precisos que validan los datos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3923868587"/>
                  </a:ext>
                </a:extLst>
              </a:tr>
              <a:tr h="553328">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Informes de misión en los que se detallan las actividades operacionales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2750312859"/>
                  </a:ext>
                </a:extLst>
              </a:tr>
              <a:tr h="784152">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 de Progreso de GESI dedicado al progreso del Producto 2</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172522372"/>
                  </a:ext>
                </a:extLst>
              </a:tr>
            </a:tbl>
          </a:graphicData>
        </a:graphic>
      </p:graphicFrame>
    </p:spTree>
    <p:extLst>
      <p:ext uri="{BB962C8B-B14F-4D97-AF65-F5344CB8AC3E}">
        <p14:creationId xmlns:p14="http://schemas.microsoft.com/office/powerpoint/2010/main" val="398302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A9AC7235-F1C4-85A0-2A08-A77D4D1E00AB}"/>
              </a:ext>
            </a:extLst>
          </p:cNvPr>
          <p:cNvSpPr>
            <a:spLocks noGrp="1"/>
          </p:cNvSpPr>
          <p:nvPr>
            <p:ph type="body" sz="quarter" idx="11"/>
          </p:nvPr>
        </p:nvSpPr>
        <p:spPr>
          <a:xfrm>
            <a:off x="536958" y="229508"/>
            <a:ext cx="9110662" cy="488950"/>
          </a:xfrm>
        </p:spPr>
        <p:txBody>
          <a:bodyPr/>
          <a:lstStyle/>
          <a:p>
            <a:r>
              <a:rPr lang="en-US"/>
              <a:t>Project progress GESI</a:t>
            </a:r>
          </a:p>
        </p:txBody>
      </p:sp>
      <p:sp>
        <p:nvSpPr>
          <p:cNvPr id="6" name="Content Placeholder 2">
            <a:extLst>
              <a:ext uri="{FF2B5EF4-FFF2-40B4-BE49-F238E27FC236}">
                <a16:creationId xmlns:a16="http://schemas.microsoft.com/office/drawing/2014/main" id="{46A7B04A-FC42-90E9-A537-EF78BC468C4C}"/>
              </a:ext>
            </a:extLst>
          </p:cNvPr>
          <p:cNvSpPr txBox="1">
            <a:spLocks/>
          </p:cNvSpPr>
          <p:nvPr/>
        </p:nvSpPr>
        <p:spPr>
          <a:xfrm>
            <a:off x="250034" y="1142860"/>
            <a:ext cx="11691931" cy="534868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330">
              <a:buClr>
                <a:schemeClr val="accent1"/>
              </a:buClr>
            </a:pPr>
            <a:endParaRPr lang="en-GB" sz="1800" b="0">
              <a:solidFill>
                <a:schemeClr val="tx1"/>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DDAEA154-0653-EC65-4EC4-3372A5CC2FAF}"/>
              </a:ext>
            </a:extLst>
          </p:cNvPr>
          <p:cNvSpPr txBox="1"/>
          <p:nvPr/>
        </p:nvSpPr>
        <p:spPr>
          <a:xfrm>
            <a:off x="415599" y="635139"/>
            <a:ext cx="11491256" cy="3754874"/>
          </a:xfrm>
          <a:prstGeom prst="rect">
            <a:avLst/>
          </a:prstGeom>
          <a:noFill/>
        </p:spPr>
        <p:txBody>
          <a:bodyPr wrap="square">
            <a:spAutoFit/>
          </a:bodyPr>
          <a:lstStyle/>
          <a:p>
            <a:r>
              <a:rPr lang="es-MX" sz="1700"/>
              <a:t>Se tuvo la participación de 183 participantes en 6 eventos de sensibilización y una consulta sobre indicadores GESI, de los cuales 45% fueron hombres y 55% mujeres.</a:t>
            </a:r>
          </a:p>
          <a:p>
            <a:endParaRPr lang="es-MX" sz="1700"/>
          </a:p>
          <a:p>
            <a:pPr marL="285750" indent="-285750">
              <a:buFont typeface="Wingdings" panose="05000000000000000000" pitchFamily="2" charset="2"/>
              <a:buChar char="ü"/>
            </a:pPr>
            <a:r>
              <a:rPr lang="es-MX" sz="1700"/>
              <a:t>Tres eventos de sensibilización y la consulta sobre indicadores se realizaron en territorios indígenas y con población indígena, en total 120 personas que equivalen al 66% de las y los participantes.</a:t>
            </a:r>
          </a:p>
          <a:p>
            <a:endParaRPr lang="es-MX" sz="1700"/>
          </a:p>
          <a:p>
            <a:pPr marL="285750" indent="-285750">
              <a:buFont typeface="Wingdings" panose="05000000000000000000" pitchFamily="2" charset="2"/>
              <a:buChar char="ü"/>
            </a:pPr>
            <a:r>
              <a:rPr lang="es-MX" sz="1700"/>
              <a:t>Dos eventos de sensibilización se realizaron en las dos zonas urbanas de Charagua (Charagua Pueblo y Estación Charagua), con población urbana no autoidentificada como indígena y con población indígena.</a:t>
            </a:r>
          </a:p>
          <a:p>
            <a:pPr marL="285750" indent="-285750">
              <a:buFont typeface="Wingdings" panose="05000000000000000000" pitchFamily="2" charset="2"/>
              <a:buChar char="ü"/>
            </a:pPr>
            <a:r>
              <a:rPr lang="es-MX" sz="1700"/>
              <a:t>Un evento de sensibilización se realizó en la ciudad de Cobija, con representantes de los gobiernos subnacionales de Pando.</a:t>
            </a:r>
          </a:p>
          <a:p>
            <a:endParaRPr lang="es-MX" sz="1700"/>
          </a:p>
          <a:p>
            <a:pPr marL="285750" indent="-285750">
              <a:buFont typeface="Wingdings" panose="05000000000000000000" pitchFamily="2" charset="2"/>
              <a:buChar char="ü"/>
            </a:pPr>
            <a:r>
              <a:rPr lang="es-MX" sz="1700"/>
              <a:t>Además, se realizó una sesión de consulta sobre indicadores GESI,  en la que se informó sobre la importancia de medir los cambios que den cuenta del avance hacia la igualdad de género y la inclusión social y se validó una propuesta metodológica para hacerlo. </a:t>
            </a:r>
          </a:p>
        </p:txBody>
      </p:sp>
      <p:sp>
        <p:nvSpPr>
          <p:cNvPr id="2" name="CuadroTexto 1">
            <a:extLst>
              <a:ext uri="{FF2B5EF4-FFF2-40B4-BE49-F238E27FC236}">
                <a16:creationId xmlns:a16="http://schemas.microsoft.com/office/drawing/2014/main" id="{1498F941-9A73-6148-5E5D-FCCA50AC5E94}"/>
              </a:ext>
            </a:extLst>
          </p:cNvPr>
          <p:cNvSpPr txBox="1"/>
          <p:nvPr/>
        </p:nvSpPr>
        <p:spPr>
          <a:xfrm>
            <a:off x="450709" y="4345424"/>
            <a:ext cx="11421036" cy="369332"/>
          </a:xfrm>
          <a:prstGeom prst="rect">
            <a:avLst/>
          </a:prstGeom>
          <a:noFill/>
        </p:spPr>
        <p:txBody>
          <a:bodyPr wrap="square">
            <a:spAutoFit/>
          </a:bodyPr>
          <a:lstStyle/>
          <a:p>
            <a:r>
              <a:rPr lang="es-MX" b="1"/>
              <a:t>Eventos de capacitación técnica:</a:t>
            </a:r>
            <a:endParaRPr lang="es-MX"/>
          </a:p>
        </p:txBody>
      </p:sp>
      <p:graphicFrame>
        <p:nvGraphicFramePr>
          <p:cNvPr id="4" name="Tabla 3">
            <a:extLst>
              <a:ext uri="{FF2B5EF4-FFF2-40B4-BE49-F238E27FC236}">
                <a16:creationId xmlns:a16="http://schemas.microsoft.com/office/drawing/2014/main" id="{84FD7836-7A4D-5317-4DF6-D80278633EB7}"/>
              </a:ext>
            </a:extLst>
          </p:cNvPr>
          <p:cNvGraphicFramePr>
            <a:graphicFrameLocks noGrp="1"/>
          </p:cNvGraphicFramePr>
          <p:nvPr>
            <p:extLst>
              <p:ext uri="{D42A27DB-BD31-4B8C-83A1-F6EECF244321}">
                <p14:modId xmlns:p14="http://schemas.microsoft.com/office/powerpoint/2010/main" val="2841856408"/>
              </p:ext>
            </p:extLst>
          </p:nvPr>
        </p:nvGraphicFramePr>
        <p:xfrm>
          <a:off x="840830" y="4725769"/>
          <a:ext cx="9953295" cy="1978742"/>
        </p:xfrm>
        <a:graphic>
          <a:graphicData uri="http://schemas.openxmlformats.org/drawingml/2006/table">
            <a:tbl>
              <a:tblPr>
                <a:tableStyleId>{5C22544A-7EE6-4342-B048-85BDC9FD1C3A}</a:tableStyleId>
              </a:tblPr>
              <a:tblGrid>
                <a:gridCol w="717943">
                  <a:extLst>
                    <a:ext uri="{9D8B030D-6E8A-4147-A177-3AD203B41FA5}">
                      <a16:colId xmlns:a16="http://schemas.microsoft.com/office/drawing/2014/main" val="693986360"/>
                    </a:ext>
                  </a:extLst>
                </a:gridCol>
                <a:gridCol w="979012">
                  <a:extLst>
                    <a:ext uri="{9D8B030D-6E8A-4147-A177-3AD203B41FA5}">
                      <a16:colId xmlns:a16="http://schemas.microsoft.com/office/drawing/2014/main" val="3297473206"/>
                    </a:ext>
                  </a:extLst>
                </a:gridCol>
                <a:gridCol w="3703931">
                  <a:extLst>
                    <a:ext uri="{9D8B030D-6E8A-4147-A177-3AD203B41FA5}">
                      <a16:colId xmlns:a16="http://schemas.microsoft.com/office/drawing/2014/main" val="3773767106"/>
                    </a:ext>
                  </a:extLst>
                </a:gridCol>
                <a:gridCol w="979012">
                  <a:extLst>
                    <a:ext uri="{9D8B030D-6E8A-4147-A177-3AD203B41FA5}">
                      <a16:colId xmlns:a16="http://schemas.microsoft.com/office/drawing/2014/main" val="4281628174"/>
                    </a:ext>
                  </a:extLst>
                </a:gridCol>
                <a:gridCol w="979012">
                  <a:extLst>
                    <a:ext uri="{9D8B030D-6E8A-4147-A177-3AD203B41FA5}">
                      <a16:colId xmlns:a16="http://schemas.microsoft.com/office/drawing/2014/main" val="1723632059"/>
                    </a:ext>
                  </a:extLst>
                </a:gridCol>
                <a:gridCol w="1170346">
                  <a:extLst>
                    <a:ext uri="{9D8B030D-6E8A-4147-A177-3AD203B41FA5}">
                      <a16:colId xmlns:a16="http://schemas.microsoft.com/office/drawing/2014/main" val="1083523516"/>
                    </a:ext>
                  </a:extLst>
                </a:gridCol>
                <a:gridCol w="1424039">
                  <a:extLst>
                    <a:ext uri="{9D8B030D-6E8A-4147-A177-3AD203B41FA5}">
                      <a16:colId xmlns:a16="http://schemas.microsoft.com/office/drawing/2014/main" val="2176146330"/>
                    </a:ext>
                  </a:extLst>
                </a:gridCol>
              </a:tblGrid>
              <a:tr h="219021">
                <a:tc>
                  <a:txBody>
                    <a:bodyPr/>
                    <a:lstStyle/>
                    <a:p>
                      <a:pPr algn="l" fontAlgn="b"/>
                      <a:r>
                        <a:rPr lang="es-BO" sz="1100" b="1" u="none" strike="noStrike" err="1">
                          <a:effectLst/>
                        </a:rPr>
                        <a:t>N°</a:t>
                      </a:r>
                      <a:endParaRPr lang="es-BO" sz="1100" b="1" i="0" u="none" strike="noStrike">
                        <a:solidFill>
                          <a:srgbClr val="000000"/>
                        </a:solidFill>
                        <a:effectLst/>
                        <a:latin typeface="Aptos Narrow" panose="020B0004020202020204" pitchFamily="34" charset="0"/>
                      </a:endParaRPr>
                    </a:p>
                  </a:txBody>
                  <a:tcPr marL="152400" marR="0" marT="0" marB="0" anchor="b"/>
                </a:tc>
                <a:tc>
                  <a:txBody>
                    <a:bodyPr/>
                    <a:lstStyle/>
                    <a:p>
                      <a:pPr algn="l" fontAlgn="b"/>
                      <a:r>
                        <a:rPr lang="es-BO" sz="1100" b="1" u="none" strike="noStrike">
                          <a:effectLst/>
                        </a:rPr>
                        <a:t>Fecha</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b="1" u="none" strike="noStrike">
                          <a:effectLst/>
                        </a:rPr>
                        <a:t>Tema</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Mujeres</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Hombres</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Total</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RESULTADO</a:t>
                      </a:r>
                      <a:endParaRPr lang="es-BO" sz="1100" b="1"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659730731"/>
                  </a:ext>
                </a:extLst>
              </a:tr>
              <a:tr h="219021">
                <a:tc>
                  <a:txBody>
                    <a:bodyPr/>
                    <a:lstStyle/>
                    <a:p>
                      <a:pPr algn="r" fontAlgn="t"/>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22/4/2024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MRV_FREL_ABT_SCZ</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t"/>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t"/>
                      <a:r>
                        <a:rPr lang="es-BO" sz="1100" u="none" strike="noStrike">
                          <a:effectLst/>
                        </a:rPr>
                        <a:t>7</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t"/>
                      <a:r>
                        <a:rPr lang="es-BO" sz="1100" u="none" strike="noStrike">
                          <a:effectLst/>
                        </a:rPr>
                        <a:t>17</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b"/>
                      <a:r>
                        <a:rPr lang="es-BO" sz="1100" b="0" i="0" u="none" strike="noStrike">
                          <a:solidFill>
                            <a:srgbClr val="000000"/>
                          </a:solidFill>
                          <a:effectLst/>
                          <a:latin typeface="Aptos Narrow" panose="020B0004020202020204" pitchFamily="34" charset="0"/>
                        </a:rPr>
                        <a:t>2</a:t>
                      </a:r>
                    </a:p>
                  </a:txBody>
                  <a:tcPr marL="0" marR="0" marT="0" marB="0" anchor="b"/>
                </a:tc>
                <a:extLst>
                  <a:ext uri="{0D108BD9-81ED-4DB2-BD59-A6C34878D82A}">
                    <a16:rowId xmlns:a16="http://schemas.microsoft.com/office/drawing/2014/main" val="1581003906"/>
                  </a:ext>
                </a:extLst>
              </a:tr>
              <a:tr h="219021">
                <a:tc>
                  <a:txBody>
                    <a:bodyPr/>
                    <a:lstStyle/>
                    <a:p>
                      <a:pPr algn="r" fontAlgn="t"/>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18/3/2024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Metodologías_FREL</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25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35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2684357837"/>
                  </a:ext>
                </a:extLst>
              </a:tr>
              <a:tr h="219021">
                <a:tc>
                  <a:txBody>
                    <a:bodyPr/>
                    <a:lstStyle/>
                    <a:p>
                      <a:pPr algn="r" fontAlgn="t"/>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19/3/2024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Metodologías_FREL</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12</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16</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3771129893"/>
                  </a:ext>
                </a:extLst>
              </a:tr>
              <a:tr h="219021">
                <a:tc>
                  <a:txBody>
                    <a:bodyPr/>
                    <a:lstStyle/>
                    <a:p>
                      <a:pPr algn="r" fontAlgn="t"/>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23/4/2024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MRV_FREL_UMIG_ABT_SCZ</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259968428"/>
                  </a:ext>
                </a:extLst>
              </a:tr>
              <a:tr h="219021">
                <a:tc>
                  <a:txBody>
                    <a:bodyPr/>
                    <a:lstStyle/>
                    <a:p>
                      <a:pPr algn="r" fontAlgn="t"/>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8/5/2024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Monitoreo incendios forestales_ABT_SCZ</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687447655"/>
                  </a:ext>
                </a:extLst>
              </a:tr>
              <a:tr h="219021">
                <a:tc>
                  <a:txBody>
                    <a:bodyPr/>
                    <a:lstStyle/>
                    <a:p>
                      <a:pPr algn="r" fontAlgn="t"/>
                      <a:r>
                        <a:rPr lang="es-BO" sz="1100" u="none" strike="noStrike">
                          <a:effectLst/>
                        </a:rPr>
                        <a:t>6</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 9/5/2024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Monitoreo incendios forestales_ABT_SCZ</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958508172"/>
                  </a:ext>
                </a:extLst>
              </a:tr>
              <a:tr h="219021">
                <a:tc>
                  <a:txBody>
                    <a:bodyPr/>
                    <a:lstStyle/>
                    <a:p>
                      <a:pPr algn="r" fontAlgn="t"/>
                      <a:r>
                        <a:rPr lang="es-BO" sz="1100" u="none" strike="noStrike">
                          <a:effectLst/>
                        </a:rPr>
                        <a:t>7</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28/8/2024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Metodologías_ FREL</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07257525"/>
                  </a:ext>
                </a:extLst>
              </a:tr>
              <a:tr h="226574">
                <a:tc>
                  <a:txBody>
                    <a:bodyPr/>
                    <a:lstStyle/>
                    <a:p>
                      <a:pPr algn="l" fontAlgn="t"/>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b"/>
                      <a:r>
                        <a:rPr lang="es-BO" sz="1100" u="none" strike="noStrike">
                          <a:effectLst/>
                        </a:rPr>
                        <a:t>Total</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48</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65</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113</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79071227"/>
                  </a:ext>
                </a:extLst>
              </a:tr>
            </a:tbl>
          </a:graphicData>
        </a:graphic>
      </p:graphicFrame>
    </p:spTree>
    <p:extLst>
      <p:ext uri="{BB962C8B-B14F-4D97-AF65-F5344CB8AC3E}">
        <p14:creationId xmlns:p14="http://schemas.microsoft.com/office/powerpoint/2010/main" val="2701637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2E897-9985-D8AA-3934-B8B48601E61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12CC4B9-81DD-488F-3D24-6E1494068068}"/>
              </a:ext>
            </a:extLst>
          </p:cNvPr>
          <p:cNvSpPr>
            <a:spLocks noGrp="1"/>
          </p:cNvSpPr>
          <p:nvPr>
            <p:ph type="body" sz="quarter" idx="11"/>
          </p:nvPr>
        </p:nvSpPr>
        <p:spPr>
          <a:xfrm>
            <a:off x="664404" y="99380"/>
            <a:ext cx="9109976" cy="488693"/>
          </a:xfrm>
        </p:spPr>
        <p:txBody>
          <a:bodyPr/>
          <a:lstStyle/>
          <a:p>
            <a:r>
              <a:rPr lang="en-US" sz="3600" err="1"/>
              <a:t>Resultado</a:t>
            </a:r>
            <a:r>
              <a:rPr lang="en-US" sz="3600"/>
              <a:t> del Proyecto 3</a:t>
            </a:r>
          </a:p>
        </p:txBody>
      </p:sp>
      <p:graphicFrame>
        <p:nvGraphicFramePr>
          <p:cNvPr id="6" name="Tabla 5">
            <a:extLst>
              <a:ext uri="{FF2B5EF4-FFF2-40B4-BE49-F238E27FC236}">
                <a16:creationId xmlns:a16="http://schemas.microsoft.com/office/drawing/2014/main" id="{07E25965-C548-56EC-2F3D-EE9077665D12}"/>
              </a:ext>
            </a:extLst>
          </p:cNvPr>
          <p:cNvGraphicFramePr>
            <a:graphicFrameLocks noGrp="1"/>
          </p:cNvGraphicFramePr>
          <p:nvPr>
            <p:extLst>
              <p:ext uri="{D42A27DB-BD31-4B8C-83A1-F6EECF244321}">
                <p14:modId xmlns:p14="http://schemas.microsoft.com/office/powerpoint/2010/main" val="56250353"/>
              </p:ext>
            </p:extLst>
          </p:nvPr>
        </p:nvGraphicFramePr>
        <p:xfrm>
          <a:off x="664404" y="588072"/>
          <a:ext cx="11264837" cy="6269927"/>
        </p:xfrm>
        <a:graphic>
          <a:graphicData uri="http://schemas.openxmlformats.org/drawingml/2006/table">
            <a:tbl>
              <a:tblPr firstRow="1" firstCol="1" bandRow="1"/>
              <a:tblGrid>
                <a:gridCol w="3971629">
                  <a:extLst>
                    <a:ext uri="{9D8B030D-6E8A-4147-A177-3AD203B41FA5}">
                      <a16:colId xmlns:a16="http://schemas.microsoft.com/office/drawing/2014/main" val="1207625951"/>
                    </a:ext>
                  </a:extLst>
                </a:gridCol>
                <a:gridCol w="3971629">
                  <a:extLst>
                    <a:ext uri="{9D8B030D-6E8A-4147-A177-3AD203B41FA5}">
                      <a16:colId xmlns:a16="http://schemas.microsoft.com/office/drawing/2014/main" val="764794388"/>
                    </a:ext>
                  </a:extLst>
                </a:gridCol>
                <a:gridCol w="3321579">
                  <a:extLst>
                    <a:ext uri="{9D8B030D-6E8A-4147-A177-3AD203B41FA5}">
                      <a16:colId xmlns:a16="http://schemas.microsoft.com/office/drawing/2014/main" val="3722012365"/>
                    </a:ext>
                  </a:extLst>
                </a:gridCol>
              </a:tblGrid>
              <a:tr h="284714">
                <a:tc>
                  <a:txBody>
                    <a:bodyPr/>
                    <a:lstStyle/>
                    <a:p>
                      <a:pPr>
                        <a:lnSpc>
                          <a:spcPct val="115000"/>
                        </a:lnSpc>
                        <a:spcAft>
                          <a:spcPts val="800"/>
                        </a:spcAft>
                      </a:pPr>
                      <a:r>
                        <a:rPr lang="es-BO" sz="1200" b="1" kern="100" err="1">
                          <a:solidFill>
                            <a:srgbClr val="FFFFFF"/>
                          </a:solidFill>
                          <a:effectLst/>
                          <a:latin typeface="Aptos"/>
                          <a:ea typeface="Aptos" panose="020B0004020202020204" pitchFamily="34" charset="0"/>
                          <a:cs typeface="Times New Roman"/>
                        </a:rPr>
                        <a:t>Ouputs</a:t>
                      </a:r>
                      <a:endParaRPr lang="es-BO" sz="1200" kern="100" err="1">
                        <a:effectLst/>
                        <a:latin typeface="Aptos"/>
                        <a:ea typeface="Aptos" panose="020B0004020202020204" pitchFamily="34" charset="0"/>
                        <a:cs typeface="Times New Roman"/>
                      </a:endParaRPr>
                    </a:p>
                  </a:txBody>
                  <a:tcPr marL="21266" marR="21266"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00">
                          <a:solidFill>
                            <a:srgbClr val="FFFFFF"/>
                          </a:solidFill>
                          <a:effectLst/>
                          <a:latin typeface="Aptos"/>
                          <a:ea typeface="Aptos" panose="020B0004020202020204" pitchFamily="34" charset="0"/>
                          <a:cs typeface="Times New Roman"/>
                        </a:rPr>
                        <a:t>Evidencia según Convenio PNUD_UK PACT</a:t>
                      </a:r>
                      <a:endParaRPr lang="es-BO" sz="1200" kern="100">
                        <a:effectLst/>
                        <a:latin typeface="Aptos"/>
                        <a:ea typeface="Aptos" panose="020B0004020202020204" pitchFamily="34" charset="0"/>
                        <a:cs typeface="Times New Roman"/>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00">
                          <a:solidFill>
                            <a:srgbClr val="FFFFFF"/>
                          </a:solidFill>
                          <a:effectLst/>
                          <a:latin typeface="Aptos"/>
                          <a:ea typeface="Aptos" panose="020B0004020202020204" pitchFamily="34" charset="0"/>
                          <a:cs typeface="Times New Roman"/>
                        </a:rPr>
                        <a:t>Estado</a:t>
                      </a:r>
                      <a:endParaRPr lang="es-BO" sz="1200" kern="100">
                        <a:effectLst/>
                        <a:latin typeface="Aptos"/>
                        <a:ea typeface="Aptos" panose="020B0004020202020204" pitchFamily="34" charset="0"/>
                        <a:cs typeface="Times New Roman"/>
                      </a:endParaRPr>
                    </a:p>
                  </a:txBody>
                  <a:tcPr marL="21266" marR="21266"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56082"/>
                    </a:solidFill>
                  </a:tcPr>
                </a:tc>
                <a:extLst>
                  <a:ext uri="{0D108BD9-81ED-4DB2-BD59-A6C34878D82A}">
                    <a16:rowId xmlns:a16="http://schemas.microsoft.com/office/drawing/2014/main" val="2821119461"/>
                  </a:ext>
                </a:extLst>
              </a:tr>
              <a:tr h="2094223">
                <a:tc rowSpan="5">
                  <a:txBody>
                    <a:bodyPr/>
                    <a:lstStyle/>
                    <a:p>
                      <a:pPr marL="0" algn="l" defTabSz="914400" rtl="0" eaLnBrk="1" latinLnBrk="0" hangingPunct="1">
                        <a:lnSpc>
                          <a:spcPct val="115000"/>
                        </a:lnSpc>
                        <a:spcAft>
                          <a:spcPts val="800"/>
                        </a:spcAft>
                      </a:pPr>
                      <a:r>
                        <a:rPr lang="es-ES" sz="16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Elaboración y validación del Plan de Acción y del Sistema Nacional de Información sobre Salvaguardias</a:t>
                      </a:r>
                      <a:endParaRPr lang="es-BO" sz="16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1266" marR="21266" marT="0" marB="0">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nSpc>
                          <a:spcPct val="115000"/>
                        </a:lnSpc>
                        <a:spcAft>
                          <a:spcPts val="800"/>
                        </a:spcAft>
                      </a:pPr>
                      <a:r>
                        <a:rPr lang="es-ES" sz="15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prueba clave de la entrega exitosa y la importancia práctica de este producto para los beneficiarios radica en la validación del Plan de Acción y el Sistema Nacional de Información sobre Salvaguardias por parte de la CMNUCC. Junto a esto, una selección de documentos específicos funcionará como evidencia de respaldo para ambas jurisdicciones: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rowSpan="5">
                  <a:txBody>
                    <a:bodyPr/>
                    <a:lstStyle/>
                    <a:p>
                      <a:pPr>
                        <a:lnSpc>
                          <a:spcPct val="115000"/>
                        </a:lnSpc>
                        <a:spcAft>
                          <a:spcPts val="800"/>
                        </a:spcAft>
                      </a:pPr>
                      <a:r>
                        <a:rPr lang="es-BO" sz="1500" b="1" kern="12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Concluido parcialmente.</a:t>
                      </a:r>
                      <a:endParaRPr lang="es-BO" sz="15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500" b="1" kern="1200" dirty="0">
                          <a:solidFill>
                            <a:srgbClr val="000000"/>
                          </a:solidFill>
                          <a:effectLst/>
                          <a:latin typeface="Aptos"/>
                          <a:ea typeface="Times New Roman" panose="02020603050405020304" pitchFamily="18" charset="0"/>
                          <a:cs typeface="Arial"/>
                        </a:rPr>
                        <a:t>Comentario: </a:t>
                      </a:r>
                      <a:r>
                        <a:rPr lang="es-BO" sz="1500" kern="1200" dirty="0">
                          <a:solidFill>
                            <a:srgbClr val="000000"/>
                          </a:solidFill>
                          <a:effectLst/>
                          <a:latin typeface="Aptos"/>
                          <a:ea typeface="Times New Roman" panose="02020603050405020304" pitchFamily="18" charset="0"/>
                          <a:cs typeface="Arial"/>
                        </a:rPr>
                        <a:t>La adhesión a los requisitos de las salvaguardias ART/TREES se ha logrado parcialmente, debido a retrasos en la definición del MCR y la validación por instancias nacionales. No obstante, se cuenta con el Plan Nacional de Acción de Salvaguardas (PNAS). Además, se ha preparado el primer resumen de información (</a:t>
                      </a:r>
                      <a:r>
                        <a:rPr lang="es-BO" sz="1500" kern="1200" dirty="0" err="1">
                          <a:solidFill>
                            <a:srgbClr val="000000"/>
                          </a:solidFill>
                          <a:effectLst/>
                          <a:latin typeface="Aptos"/>
                          <a:ea typeface="Times New Roman" panose="02020603050405020304" pitchFamily="18" charset="0"/>
                          <a:cs typeface="Arial"/>
                        </a:rPr>
                        <a:t>SoI</a:t>
                      </a:r>
                      <a:r>
                        <a:rPr lang="es-BO" sz="1500" kern="1200" dirty="0">
                          <a:solidFill>
                            <a:srgbClr val="000000"/>
                          </a:solidFill>
                          <a:effectLst/>
                          <a:latin typeface="Aptos"/>
                          <a:ea typeface="Times New Roman" panose="02020603050405020304" pitchFamily="18" charset="0"/>
                          <a:cs typeface="Arial"/>
                        </a:rPr>
                        <a:t>) para la CMNUCC, alineado con las salvaguardas ART/TREES, y un </a:t>
                      </a:r>
                      <a:r>
                        <a:rPr lang="es-BO" sz="1500" kern="1200" dirty="0" err="1">
                          <a:solidFill>
                            <a:srgbClr val="000000"/>
                          </a:solidFill>
                          <a:effectLst/>
                          <a:latin typeface="Aptos"/>
                          <a:ea typeface="Times New Roman" panose="02020603050405020304" pitchFamily="18" charset="0"/>
                          <a:cs typeface="Arial"/>
                        </a:rPr>
                        <a:t>Whitepaper</a:t>
                      </a:r>
                      <a:r>
                        <a:rPr lang="es-BO" sz="1500" kern="1200" dirty="0">
                          <a:solidFill>
                            <a:srgbClr val="000000"/>
                          </a:solidFill>
                          <a:effectLst/>
                          <a:latin typeface="Aptos"/>
                          <a:ea typeface="Times New Roman" panose="02020603050405020304" pitchFamily="18" charset="0"/>
                          <a:cs typeface="Arial"/>
                        </a:rPr>
                        <a:t> que establece pautas para la creación de una política nacional y un Mecanismo de Distribución de Beneficios.</a:t>
                      </a:r>
                      <a:endParaRPr lang="es-BO" sz="1500" kern="100" dirty="0">
                        <a:effectLst/>
                        <a:latin typeface="Times New Roman"/>
                        <a:ea typeface="Aptos" panose="020B0004020202020204" pitchFamily="34" charset="0"/>
                        <a:cs typeface="Arial"/>
                      </a:endParaRPr>
                    </a:p>
                    <a:p>
                      <a:pPr>
                        <a:lnSpc>
                          <a:spcPct val="115000"/>
                        </a:lnSpc>
                        <a:spcAft>
                          <a:spcPts val="800"/>
                        </a:spcAft>
                      </a:pPr>
                      <a:r>
                        <a:rPr lang="es-BO" sz="1500" kern="1200" dirty="0">
                          <a:solidFill>
                            <a:srgbClr val="000000"/>
                          </a:solidFill>
                          <a:effectLst/>
                          <a:latin typeface="Aptos"/>
                          <a:ea typeface="Times New Roman" panose="02020603050405020304" pitchFamily="18" charset="0"/>
                          <a:cs typeface="Arial"/>
                        </a:rPr>
                        <a:t>Así mismo, las misiones en territorio de socialización, información y establecimiento de acuerdos para el desarrollo del Proyecto, ha sido exitosa, habiéndose desarrollado 12 eventos (3 /2023 y 9/2024).</a:t>
                      </a:r>
                      <a:endParaRPr lang="es-BO" sz="1500" kern="100" dirty="0">
                        <a:effectLst/>
                        <a:latin typeface="Times New Roman"/>
                        <a:ea typeface="Aptos" panose="020B0004020202020204" pitchFamily="34" charset="0"/>
                        <a:cs typeface="Arial"/>
                      </a:endParaRPr>
                    </a:p>
                  </a:txBody>
                  <a:tcPr marL="21266" marR="21266" marT="0" marB="0">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997445687"/>
                  </a:ext>
                </a:extLst>
              </a:tr>
              <a:tr h="583630">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Cumplimiento de los requisitos de salvaguardia de ART/TREES _ aplicación de indicadores TREES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1133069013"/>
                  </a:ext>
                </a:extLst>
              </a:tr>
              <a:tr h="583630">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Desarrollo del Sistema de Información sobre Salvaguardias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3972987562"/>
                  </a:ext>
                </a:extLst>
              </a:tr>
              <a:tr h="583630">
                <a:tc vMerge="1">
                  <a:txBody>
                    <a:bodyPr/>
                    <a:lstStyle/>
                    <a:p>
                      <a:endParaRPr lang="es-BO"/>
                    </a:p>
                  </a:txBody>
                  <a:tcPr/>
                </a:tc>
                <a:tc>
                  <a:txBody>
                    <a:bodyPr/>
                    <a:lstStyle/>
                    <a:p>
                      <a:pPr>
                        <a:lnSpc>
                          <a:spcPct val="115000"/>
                        </a:lnSpc>
                        <a:spcAft>
                          <a:spcPts val="800"/>
                        </a:spcAft>
                      </a:pPr>
                      <a:r>
                        <a:rPr lang="es-ES"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Informes de misión que detallan las actividades operacionales</a:t>
                      </a:r>
                      <a:endParaRPr lang="es-BO" sz="1500" kern="10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1747535804"/>
                  </a:ext>
                </a:extLst>
              </a:tr>
              <a:tr h="2140100">
                <a:tc vMerge="1">
                  <a:txBody>
                    <a:bodyPr/>
                    <a:lstStyle/>
                    <a:p>
                      <a:endParaRPr lang="es-BO"/>
                    </a:p>
                  </a:txBody>
                  <a:tcPr/>
                </a:tc>
                <a:tc>
                  <a:txBody>
                    <a:bodyPr/>
                    <a:lstStyle/>
                    <a:p>
                      <a:pPr>
                        <a:lnSpc>
                          <a:spcPct val="115000"/>
                        </a:lnSpc>
                        <a:spcAft>
                          <a:spcPts val="800"/>
                        </a:spcAft>
                      </a:pPr>
                      <a:r>
                        <a:rPr lang="es-ES" sz="1500" kern="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Informe de Progreso del GESI dedicado al progreso del Producto 3</a:t>
                      </a:r>
                      <a:endParaRPr lang="es-BO"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266" marR="21266" marT="0" marB="0">
                    <a:lnL>
                      <a:noFill/>
                    </a:lnL>
                    <a:lnR>
                      <a:noFill/>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noFill/>
                  </a:tcPr>
                </a:tc>
                <a:tc vMerge="1">
                  <a:txBody>
                    <a:bodyPr/>
                    <a:lstStyle/>
                    <a:p>
                      <a:endParaRPr lang="es-BO"/>
                    </a:p>
                  </a:txBody>
                  <a:tcPr/>
                </a:tc>
                <a:extLst>
                  <a:ext uri="{0D108BD9-81ED-4DB2-BD59-A6C34878D82A}">
                    <a16:rowId xmlns:a16="http://schemas.microsoft.com/office/drawing/2014/main" val="1744078072"/>
                  </a:ext>
                </a:extLst>
              </a:tr>
            </a:tbl>
          </a:graphicData>
        </a:graphic>
      </p:graphicFrame>
    </p:spTree>
    <p:extLst>
      <p:ext uri="{BB962C8B-B14F-4D97-AF65-F5344CB8AC3E}">
        <p14:creationId xmlns:p14="http://schemas.microsoft.com/office/powerpoint/2010/main" val="387714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0E9957A5-E7E9-AC87-7EBD-AE537C9F8A03}"/>
              </a:ext>
            </a:extLst>
          </p:cNvPr>
          <p:cNvSpPr>
            <a:spLocks noGrp="1"/>
          </p:cNvSpPr>
          <p:nvPr>
            <p:ph type="body" sz="quarter" idx="11"/>
          </p:nvPr>
        </p:nvSpPr>
        <p:spPr>
          <a:xfrm>
            <a:off x="515938" y="549275"/>
            <a:ext cx="9110662" cy="488950"/>
          </a:xfrm>
        </p:spPr>
        <p:txBody>
          <a:bodyPr/>
          <a:lstStyle/>
          <a:p>
            <a:r>
              <a:rPr lang="en-US" err="1"/>
              <a:t>Resultados</a:t>
            </a:r>
            <a:r>
              <a:rPr lang="en-US"/>
              <a:t> GESI</a:t>
            </a:r>
          </a:p>
        </p:txBody>
      </p:sp>
      <p:sp>
        <p:nvSpPr>
          <p:cNvPr id="6" name="CuadroTexto 5">
            <a:extLst>
              <a:ext uri="{FF2B5EF4-FFF2-40B4-BE49-F238E27FC236}">
                <a16:creationId xmlns:a16="http://schemas.microsoft.com/office/drawing/2014/main" id="{94E7AD9A-8799-024E-7DB1-532870AC7860}"/>
              </a:ext>
            </a:extLst>
          </p:cNvPr>
          <p:cNvSpPr txBox="1"/>
          <p:nvPr/>
        </p:nvSpPr>
        <p:spPr>
          <a:xfrm>
            <a:off x="515938" y="1038225"/>
            <a:ext cx="11290580" cy="2554545"/>
          </a:xfrm>
          <a:prstGeom prst="rect">
            <a:avLst/>
          </a:prstGeom>
          <a:noFill/>
        </p:spPr>
        <p:txBody>
          <a:bodyPr wrap="square">
            <a:spAutoFit/>
          </a:bodyPr>
          <a:lstStyle/>
          <a:p>
            <a:r>
              <a:rPr lang="es-MX" sz="2000"/>
              <a:t>Consideración significativa:</a:t>
            </a:r>
          </a:p>
          <a:p>
            <a:endParaRPr lang="es-MX" sz="2000"/>
          </a:p>
          <a:p>
            <a:pPr marL="342900" indent="-342900">
              <a:buFont typeface="Arial" panose="020B0604020202020204" pitchFamily="34" charset="0"/>
              <a:buChar char="•"/>
            </a:pPr>
            <a:r>
              <a:rPr lang="es-MX" sz="2000"/>
              <a:t>Se realizó una consulta en Charagua, sobre indicadores GESI para el proyecto, la forma de levantarlos, de analizarlos, y una metodología para hacerlo.</a:t>
            </a:r>
          </a:p>
          <a:p>
            <a:pPr marL="342900" indent="-342900">
              <a:buFont typeface="Arial" panose="020B0604020202020204" pitchFamily="34" charset="0"/>
              <a:buChar char="•"/>
            </a:pPr>
            <a:endParaRPr lang="es-MX" sz="2000"/>
          </a:p>
          <a:p>
            <a:pPr marL="342900" indent="-342900">
              <a:buFont typeface="Arial" panose="020B0604020202020204" pitchFamily="34" charset="0"/>
              <a:buChar char="•"/>
            </a:pPr>
            <a:r>
              <a:rPr lang="es-MX" sz="2000"/>
              <a:t>Se realizaron 6 sesiones de sensibilización en  GESI (4 en Charagua y 2 en Pando)</a:t>
            </a:r>
          </a:p>
          <a:p>
            <a:pPr marL="342900" indent="-342900">
              <a:buFont typeface="Arial" panose="020B0604020202020204" pitchFamily="34" charset="0"/>
              <a:buChar char="•"/>
            </a:pPr>
            <a:endParaRPr lang="es-MX" sz="2000"/>
          </a:p>
          <a:p>
            <a:pPr marL="342900" indent="-342900">
              <a:buFont typeface="Arial" panose="020B0604020202020204" pitchFamily="34" charset="0"/>
              <a:buChar char="•"/>
            </a:pPr>
            <a:r>
              <a:rPr lang="es-MX" sz="2000"/>
              <a:t>Un total de 183 líderesas, líderes y autoridades participantes. 55% mujeres y 45% varones.</a:t>
            </a:r>
          </a:p>
        </p:txBody>
      </p:sp>
      <p:graphicFrame>
        <p:nvGraphicFramePr>
          <p:cNvPr id="2" name="Tabla 1">
            <a:extLst>
              <a:ext uri="{FF2B5EF4-FFF2-40B4-BE49-F238E27FC236}">
                <a16:creationId xmlns:a16="http://schemas.microsoft.com/office/drawing/2014/main" id="{1E5E44BA-32E9-F8AB-B02C-E47D464B5E30}"/>
              </a:ext>
            </a:extLst>
          </p:cNvPr>
          <p:cNvGraphicFramePr>
            <a:graphicFrameLocks noGrp="1"/>
          </p:cNvGraphicFramePr>
          <p:nvPr>
            <p:extLst>
              <p:ext uri="{D42A27DB-BD31-4B8C-83A1-F6EECF244321}">
                <p14:modId xmlns:p14="http://schemas.microsoft.com/office/powerpoint/2010/main" val="3542447227"/>
              </p:ext>
            </p:extLst>
          </p:nvPr>
        </p:nvGraphicFramePr>
        <p:xfrm>
          <a:off x="1219138" y="4321456"/>
          <a:ext cx="9343761" cy="2226492"/>
        </p:xfrm>
        <a:graphic>
          <a:graphicData uri="http://schemas.openxmlformats.org/drawingml/2006/table">
            <a:tbl>
              <a:tblPr>
                <a:tableStyleId>{5C22544A-7EE6-4342-B048-85BDC9FD1C3A}</a:tableStyleId>
              </a:tblPr>
              <a:tblGrid>
                <a:gridCol w="673976">
                  <a:extLst>
                    <a:ext uri="{9D8B030D-6E8A-4147-A177-3AD203B41FA5}">
                      <a16:colId xmlns:a16="http://schemas.microsoft.com/office/drawing/2014/main" val="3690151912"/>
                    </a:ext>
                  </a:extLst>
                </a:gridCol>
                <a:gridCol w="919059">
                  <a:extLst>
                    <a:ext uri="{9D8B030D-6E8A-4147-A177-3AD203B41FA5}">
                      <a16:colId xmlns:a16="http://schemas.microsoft.com/office/drawing/2014/main" val="123324143"/>
                    </a:ext>
                  </a:extLst>
                </a:gridCol>
                <a:gridCol w="3477103">
                  <a:extLst>
                    <a:ext uri="{9D8B030D-6E8A-4147-A177-3AD203B41FA5}">
                      <a16:colId xmlns:a16="http://schemas.microsoft.com/office/drawing/2014/main" val="3802251887"/>
                    </a:ext>
                  </a:extLst>
                </a:gridCol>
                <a:gridCol w="919059">
                  <a:extLst>
                    <a:ext uri="{9D8B030D-6E8A-4147-A177-3AD203B41FA5}">
                      <a16:colId xmlns:a16="http://schemas.microsoft.com/office/drawing/2014/main" val="4060281869"/>
                    </a:ext>
                  </a:extLst>
                </a:gridCol>
                <a:gridCol w="919059">
                  <a:extLst>
                    <a:ext uri="{9D8B030D-6E8A-4147-A177-3AD203B41FA5}">
                      <a16:colId xmlns:a16="http://schemas.microsoft.com/office/drawing/2014/main" val="2509166245"/>
                    </a:ext>
                  </a:extLst>
                </a:gridCol>
                <a:gridCol w="1229787">
                  <a:extLst>
                    <a:ext uri="{9D8B030D-6E8A-4147-A177-3AD203B41FA5}">
                      <a16:colId xmlns:a16="http://schemas.microsoft.com/office/drawing/2014/main" val="235545050"/>
                    </a:ext>
                  </a:extLst>
                </a:gridCol>
                <a:gridCol w="1205718">
                  <a:extLst>
                    <a:ext uri="{9D8B030D-6E8A-4147-A177-3AD203B41FA5}">
                      <a16:colId xmlns:a16="http://schemas.microsoft.com/office/drawing/2014/main" val="1566757270"/>
                    </a:ext>
                  </a:extLst>
                </a:gridCol>
              </a:tblGrid>
              <a:tr h="277117">
                <a:tc>
                  <a:txBody>
                    <a:bodyPr/>
                    <a:lstStyle/>
                    <a:p>
                      <a:pPr algn="l" fontAlgn="b"/>
                      <a:r>
                        <a:rPr lang="es-BO" sz="1100" b="1" u="none" strike="noStrike">
                          <a:effectLst/>
                        </a:rPr>
                        <a:t>N°</a:t>
                      </a:r>
                      <a:endParaRPr lang="es-BO" sz="1100" b="1" i="0" u="none" strike="noStrike">
                        <a:solidFill>
                          <a:srgbClr val="000000"/>
                        </a:solidFill>
                        <a:effectLst/>
                        <a:latin typeface="Aptos Narrow" panose="020B0004020202020204" pitchFamily="34" charset="0"/>
                      </a:endParaRPr>
                    </a:p>
                  </a:txBody>
                  <a:tcPr marL="152400" marR="0" marT="0" marB="0" anchor="b"/>
                </a:tc>
                <a:tc>
                  <a:txBody>
                    <a:bodyPr/>
                    <a:lstStyle/>
                    <a:p>
                      <a:pPr algn="l" fontAlgn="b"/>
                      <a:r>
                        <a:rPr lang="es-BO" sz="1100" b="1" u="none" strike="noStrike">
                          <a:effectLst/>
                        </a:rPr>
                        <a:t>Fecha</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b="1" u="none" strike="noStrike">
                          <a:effectLst/>
                        </a:rPr>
                        <a:t>Tema</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Mujeres</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Hombres</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Total</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RESULTADO</a:t>
                      </a:r>
                      <a:endParaRPr lang="es-BO" sz="1100" b="1"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029039281"/>
                  </a:ext>
                </a:extLst>
              </a:tr>
              <a:tr h="277117">
                <a:tc>
                  <a:txBody>
                    <a:bodyPr/>
                    <a:lstStyle/>
                    <a:p>
                      <a:pPr algn="r" fontAlgn="t"/>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29/2/2024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Planificación_Territorio</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6</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11</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626973693"/>
                  </a:ext>
                </a:extLst>
              </a:tr>
              <a:tr h="277117">
                <a:tc>
                  <a:txBody>
                    <a:bodyPr/>
                    <a:lstStyle/>
                    <a:p>
                      <a:pPr algn="r" fontAlgn="t"/>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45429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Capitanes Charagua</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021392455"/>
                  </a:ext>
                </a:extLst>
              </a:tr>
              <a:tr h="277117">
                <a:tc>
                  <a:txBody>
                    <a:bodyPr/>
                    <a:lstStyle/>
                    <a:p>
                      <a:pPr algn="r" fontAlgn="t"/>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10/6/2024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MRV_MCR_ Charagua Norte</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7</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26</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4037143645"/>
                  </a:ext>
                </a:extLst>
              </a:tr>
              <a:tr h="277117">
                <a:tc>
                  <a:txBody>
                    <a:bodyPr/>
                    <a:lstStyle/>
                    <a:p>
                      <a:pPr algn="r" fontAlgn="t"/>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14/6/2024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MRV_MCR_ Pando</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17</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51</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800030394"/>
                  </a:ext>
                </a:extLst>
              </a:tr>
              <a:tr h="277117">
                <a:tc>
                  <a:txBody>
                    <a:bodyPr/>
                    <a:lstStyle/>
                    <a:p>
                      <a:pPr algn="r" fontAlgn="t"/>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29/6/2024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MRV_MCR_ Pando</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17</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18</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116263523"/>
                  </a:ext>
                </a:extLst>
              </a:tr>
              <a:tr h="277117">
                <a:tc>
                  <a:txBody>
                    <a:bodyPr/>
                    <a:lstStyle/>
                    <a:p>
                      <a:pPr algn="r" fontAlgn="t"/>
                      <a:r>
                        <a:rPr lang="es-BO" sz="1100" u="none" strike="noStrike">
                          <a:effectLst/>
                        </a:rPr>
                        <a:t>6</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5/7/2024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MRV_MCR_ GESI_Pando</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11</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412279349"/>
                  </a:ext>
                </a:extLst>
              </a:tr>
              <a:tr h="286673">
                <a:tc>
                  <a:txBody>
                    <a:bodyPr/>
                    <a:lstStyle/>
                    <a:p>
                      <a:pPr algn="l" fontAlgn="t"/>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b"/>
                      <a:r>
                        <a:rPr lang="es-BO" sz="1100" u="none" strike="noStrike">
                          <a:effectLst/>
                        </a:rPr>
                        <a:t>Total</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63</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93</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156</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696652848"/>
                  </a:ext>
                </a:extLst>
              </a:tr>
            </a:tbl>
          </a:graphicData>
        </a:graphic>
      </p:graphicFrame>
      <p:sp>
        <p:nvSpPr>
          <p:cNvPr id="3" name="CuadroTexto 2">
            <a:extLst>
              <a:ext uri="{FF2B5EF4-FFF2-40B4-BE49-F238E27FC236}">
                <a16:creationId xmlns:a16="http://schemas.microsoft.com/office/drawing/2014/main" id="{92B289FE-B7B8-7A75-8748-83B84F61258C}"/>
              </a:ext>
            </a:extLst>
          </p:cNvPr>
          <p:cNvSpPr txBox="1"/>
          <p:nvPr/>
        </p:nvSpPr>
        <p:spPr>
          <a:xfrm>
            <a:off x="515938" y="3897054"/>
            <a:ext cx="11421036" cy="369332"/>
          </a:xfrm>
          <a:prstGeom prst="rect">
            <a:avLst/>
          </a:prstGeom>
          <a:noFill/>
        </p:spPr>
        <p:txBody>
          <a:bodyPr wrap="square">
            <a:spAutoFit/>
          </a:bodyPr>
          <a:lstStyle/>
          <a:p>
            <a:r>
              <a:rPr lang="es-MX" b="1"/>
              <a:t>Eventos de capacitación técnica:</a:t>
            </a:r>
            <a:endParaRPr lang="es-MX"/>
          </a:p>
        </p:txBody>
      </p:sp>
    </p:spTree>
    <p:extLst>
      <p:ext uri="{BB962C8B-B14F-4D97-AF65-F5344CB8AC3E}">
        <p14:creationId xmlns:p14="http://schemas.microsoft.com/office/powerpoint/2010/main" val="3821711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21088-1F24-8ECA-3D54-8E882FA95F39}"/>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83752CFE-DCC7-F5A2-DD91-21DE67528362}"/>
              </a:ext>
            </a:extLst>
          </p:cNvPr>
          <p:cNvPicPr>
            <a:picLocks noChangeAspect="1"/>
          </p:cNvPicPr>
          <p:nvPr/>
        </p:nvPicPr>
        <p:blipFill>
          <a:blip r:embed="rId3"/>
          <a:stretch>
            <a:fillRect/>
          </a:stretch>
        </p:blipFill>
        <p:spPr>
          <a:xfrm>
            <a:off x="7602328" y="3608424"/>
            <a:ext cx="4589672" cy="3244324"/>
          </a:xfrm>
          <a:prstGeom prst="rect">
            <a:avLst/>
          </a:prstGeom>
        </p:spPr>
      </p:pic>
      <p:sp>
        <p:nvSpPr>
          <p:cNvPr id="2" name="Text Placeholder 1">
            <a:extLst>
              <a:ext uri="{FF2B5EF4-FFF2-40B4-BE49-F238E27FC236}">
                <a16:creationId xmlns:a16="http://schemas.microsoft.com/office/drawing/2014/main" id="{12D511B3-A0F6-C079-1D25-0FB3A751C80D}"/>
              </a:ext>
            </a:extLst>
          </p:cNvPr>
          <p:cNvSpPr>
            <a:spLocks noGrp="1"/>
          </p:cNvSpPr>
          <p:nvPr>
            <p:ph type="body" sz="quarter" idx="11"/>
          </p:nvPr>
        </p:nvSpPr>
        <p:spPr>
          <a:xfrm>
            <a:off x="300041" y="157389"/>
            <a:ext cx="9109976" cy="488693"/>
          </a:xfrm>
        </p:spPr>
        <p:txBody>
          <a:bodyPr/>
          <a:lstStyle/>
          <a:p>
            <a:r>
              <a:rPr lang="en-US"/>
              <a:t>Impacto final del </a:t>
            </a:r>
            <a:r>
              <a:rPr lang="en-US" err="1"/>
              <a:t>proyecto</a:t>
            </a:r>
            <a:r>
              <a:rPr lang="en-US"/>
              <a:t> </a:t>
            </a:r>
          </a:p>
        </p:txBody>
      </p:sp>
      <p:sp>
        <p:nvSpPr>
          <p:cNvPr id="11" name="Content Placeholder 2">
            <a:extLst>
              <a:ext uri="{FF2B5EF4-FFF2-40B4-BE49-F238E27FC236}">
                <a16:creationId xmlns:a16="http://schemas.microsoft.com/office/drawing/2014/main" id="{286046ED-4341-2450-AAF4-94F1C037633F}"/>
              </a:ext>
            </a:extLst>
          </p:cNvPr>
          <p:cNvSpPr txBox="1">
            <a:spLocks/>
          </p:cNvSpPr>
          <p:nvPr/>
        </p:nvSpPr>
        <p:spPr>
          <a:xfrm>
            <a:off x="174171" y="646082"/>
            <a:ext cx="11843657" cy="599420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15000"/>
              </a:lnSpc>
              <a:spcAft>
                <a:spcPts val="800"/>
              </a:spcAft>
              <a:tabLst>
                <a:tab pos="457200" algn="l"/>
              </a:tabLst>
            </a:pPr>
            <a:r>
              <a:rPr lang="es-BO" sz="1600" kern="0">
                <a:latin typeface="Calibri" panose="020F0502020204030204" pitchFamily="34" charset="0"/>
                <a:ea typeface="Calibri" panose="020F0502020204030204" pitchFamily="34" charset="0"/>
                <a:cs typeface="Calibri" panose="020F0502020204030204" pitchFamily="34" charset="0"/>
              </a:rPr>
              <a:t>Desarrollo e implementación de un sistema de monitoreo basado en tecnología avanzada</a:t>
            </a:r>
            <a:r>
              <a:rPr lang="es-BO" sz="1600" kern="0">
                <a:effectLst/>
                <a:latin typeface="Calibri" panose="020F0502020204030204" pitchFamily="34" charset="0"/>
                <a:ea typeface="Calibri" panose="020F0502020204030204" pitchFamily="34" charset="0"/>
                <a:cs typeface="Calibri" panose="020F0502020204030204" pitchFamily="34" charset="0"/>
              </a:rPr>
              <a:t>: Se implementó un sistema que genera información clave para la gestión forestal y los procesos de Medición, Reporte y Verificación (MRV) de emisiones y remociones de Gases de Efecto Invernadero (GEI) bajo la CMNUCC. En este marco, se desarrolló </a:t>
            </a:r>
            <a:r>
              <a:rPr lang="es-BO" sz="1600" b="1" kern="0">
                <a:effectLst/>
                <a:latin typeface="Calibri" panose="020F0502020204030204" pitchFamily="34" charset="0"/>
                <a:ea typeface="Calibri" panose="020F0502020204030204" pitchFamily="34" charset="0"/>
                <a:cs typeface="Calibri" panose="020F0502020204030204" pitchFamily="34" charset="0"/>
              </a:rPr>
              <a:t>una cadena de procesamiento automatizada</a:t>
            </a:r>
            <a:r>
              <a:rPr lang="es-BO" sz="1600" kern="0">
                <a:effectLst/>
                <a:latin typeface="Calibri" panose="020F0502020204030204" pitchFamily="34" charset="0"/>
                <a:ea typeface="Calibri" panose="020F0502020204030204" pitchFamily="34" charset="0"/>
                <a:cs typeface="Calibri" panose="020F0502020204030204" pitchFamily="34" charset="0"/>
              </a:rPr>
              <a:t> de datos de </a:t>
            </a:r>
            <a:r>
              <a:rPr lang="es-BO" sz="1600" kern="0" err="1">
                <a:effectLst/>
                <a:latin typeface="Calibri" panose="020F0502020204030204" pitchFamily="34" charset="0"/>
                <a:ea typeface="Calibri" panose="020F0502020204030204" pitchFamily="34" charset="0"/>
                <a:cs typeface="Calibri" panose="020F0502020204030204" pitchFamily="34" charset="0"/>
              </a:rPr>
              <a:t>LiDAR</a:t>
            </a:r>
            <a:r>
              <a:rPr lang="es-BO" sz="1600" kern="0">
                <a:effectLst/>
                <a:latin typeface="Calibri" panose="020F0502020204030204" pitchFamily="34" charset="0"/>
                <a:ea typeface="Calibri" panose="020F0502020204030204" pitchFamily="34" charset="0"/>
                <a:cs typeface="Calibri" panose="020F0502020204030204" pitchFamily="34" charset="0"/>
              </a:rPr>
              <a:t> satelital (ICESat-2) </a:t>
            </a:r>
            <a:r>
              <a:rPr lang="es-BO" sz="1600" kern="0" err="1">
                <a:effectLst/>
                <a:latin typeface="Calibri" panose="020F0502020204030204" pitchFamily="34" charset="0"/>
                <a:ea typeface="Calibri" panose="020F0502020204030204" pitchFamily="34" charset="0"/>
                <a:cs typeface="Calibri" panose="020F0502020204030204" pitchFamily="34" charset="0"/>
              </a:rPr>
              <a:t>LiDAR</a:t>
            </a:r>
            <a:r>
              <a:rPr lang="es-BO" sz="1600" kern="0">
                <a:effectLst/>
                <a:latin typeface="Calibri" panose="020F0502020204030204" pitchFamily="34" charset="0"/>
                <a:ea typeface="Calibri" panose="020F0502020204030204" pitchFamily="34" charset="0"/>
                <a:cs typeface="Calibri" panose="020F0502020204030204" pitchFamily="34" charset="0"/>
              </a:rPr>
              <a:t> aéreo (Escáner Aéreo de Láser ALS), datos multiespectrales ópticos (Landsat) y radar (ALOS-2) calibrada con mediciones terrestres, un </a:t>
            </a:r>
            <a:r>
              <a:rPr lang="es-BO" sz="1600" b="1" kern="0">
                <a:effectLst/>
                <a:latin typeface="Calibri" panose="020F0502020204030204" pitchFamily="34" charset="0"/>
                <a:ea typeface="Calibri" panose="020F0502020204030204" pitchFamily="34" charset="0"/>
                <a:cs typeface="Calibri" panose="020F0502020204030204" pitchFamily="34" charset="0"/>
              </a:rPr>
              <a:t>Mapa de Densidad de Biomasa</a:t>
            </a:r>
            <a:r>
              <a:rPr lang="es-BO" sz="1600" kern="0">
                <a:effectLst/>
                <a:latin typeface="Calibri" panose="020F0502020204030204" pitchFamily="34" charset="0"/>
                <a:ea typeface="Calibri" panose="020F0502020204030204" pitchFamily="34" charset="0"/>
                <a:cs typeface="Calibri" panose="020F0502020204030204" pitchFamily="34" charset="0"/>
              </a:rPr>
              <a:t> robusto, conforme con las buenas prácticas establecidas las directrices del IPCC para los inventarios nacionales de Gases de Efecto Invernadero (IPCC 2019) y el Comité de Satélites de Observación Terrestre (CEOS), que promueve la integración de diversas tecnologías para la medición, calibración y validación, para la evaluación directa de biomasa aérea.</a:t>
            </a:r>
            <a:endParaRPr lang="es-BO" sz="1600" kern="100">
              <a:effectLst/>
              <a:latin typeface="Calibri" panose="020F0502020204030204" pitchFamily="34" charset="0"/>
              <a:ea typeface="Calibri" panose="020F0502020204030204" pitchFamily="34" charset="0"/>
              <a:cs typeface="Calibri" panose="020F0502020204030204" pitchFamily="34" charset="0"/>
            </a:endParaRPr>
          </a:p>
          <a:p>
            <a:pPr marL="227330">
              <a:buClr>
                <a:schemeClr val="accent1"/>
              </a:buClr>
            </a:pPr>
            <a:endParaRPr lang="en-GB" sz="1800" b="0">
              <a:solidFill>
                <a:schemeClr val="tx1"/>
              </a:solidFill>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B8E58C69-F173-F77A-8C8A-CCEC7A4D129C}"/>
              </a:ext>
            </a:extLst>
          </p:cNvPr>
          <p:cNvPicPr>
            <a:picLocks noChangeAspect="1"/>
          </p:cNvPicPr>
          <p:nvPr/>
        </p:nvPicPr>
        <p:blipFill>
          <a:blip r:embed="rId4"/>
          <a:stretch>
            <a:fillRect/>
          </a:stretch>
        </p:blipFill>
        <p:spPr>
          <a:xfrm>
            <a:off x="174171" y="3820886"/>
            <a:ext cx="6133432" cy="2819400"/>
          </a:xfrm>
          <a:prstGeom prst="rect">
            <a:avLst/>
          </a:prstGeom>
        </p:spPr>
      </p:pic>
      <p:sp>
        <p:nvSpPr>
          <p:cNvPr id="6" name="CuadroTexto 5">
            <a:extLst>
              <a:ext uri="{FF2B5EF4-FFF2-40B4-BE49-F238E27FC236}">
                <a16:creationId xmlns:a16="http://schemas.microsoft.com/office/drawing/2014/main" id="{BE11764B-DE04-9484-89A4-2F8E3C180314}"/>
              </a:ext>
            </a:extLst>
          </p:cNvPr>
          <p:cNvSpPr txBox="1"/>
          <p:nvPr/>
        </p:nvSpPr>
        <p:spPr>
          <a:xfrm>
            <a:off x="445684" y="2736615"/>
            <a:ext cx="11572144" cy="923330"/>
          </a:xfrm>
          <a:prstGeom prst="rect">
            <a:avLst/>
          </a:prstGeom>
          <a:noFill/>
        </p:spPr>
        <p:txBody>
          <a:bodyPr wrap="square">
            <a:spAutoFit/>
          </a:bodyPr>
          <a:lstStyle/>
          <a:p>
            <a:pPr marL="342900" lvl="0" indent="-228600">
              <a:lnSpc>
                <a:spcPct val="90000"/>
              </a:lnSpc>
              <a:buFont typeface="Arial" panose="020B0604020202020204" pitchFamily="34" charset="0"/>
              <a:buChar char="•"/>
            </a:pPr>
            <a:r>
              <a:rPr lang="en-US" sz="1500"/>
              <a:t>2 </a:t>
            </a:r>
            <a:r>
              <a:rPr lang="en-US" sz="1500" err="1"/>
              <a:t>metodologías</a:t>
            </a:r>
            <a:r>
              <a:rPr lang="en-US" sz="1500"/>
              <a:t> (</a:t>
            </a:r>
            <a:r>
              <a:rPr lang="en-US" sz="1500" err="1"/>
              <a:t>Intercalibración</a:t>
            </a:r>
            <a:r>
              <a:rPr lang="en-US" sz="1500"/>
              <a:t> y POE) </a:t>
            </a:r>
            <a:r>
              <a:rPr lang="en-US" sz="1500" err="1"/>
              <a:t>referentes</a:t>
            </a:r>
            <a:r>
              <a:rPr lang="en-US" sz="1500"/>
              <a:t> y bajo </a:t>
            </a:r>
            <a:r>
              <a:rPr lang="en-US" sz="1500" err="1"/>
              <a:t>estándares</a:t>
            </a:r>
            <a:r>
              <a:rPr lang="en-US" sz="1500"/>
              <a:t> de </a:t>
            </a:r>
            <a:r>
              <a:rPr lang="en-US" sz="1500" err="1"/>
              <a:t>buenas</a:t>
            </a:r>
            <a:r>
              <a:rPr lang="en-US" sz="1500"/>
              <a:t> </a:t>
            </a:r>
            <a:r>
              <a:rPr lang="en-US" sz="1500" err="1"/>
              <a:t>prácticas</a:t>
            </a:r>
            <a:r>
              <a:rPr lang="en-US" sz="1500"/>
              <a:t> </a:t>
            </a:r>
            <a:r>
              <a:rPr lang="en-US" sz="1500" err="1"/>
              <a:t>recomendadas</a:t>
            </a:r>
            <a:r>
              <a:rPr lang="en-US" sz="1500"/>
              <a:t> </a:t>
            </a:r>
            <a:r>
              <a:rPr lang="en-US" sz="1500" err="1"/>
              <a:t>por</a:t>
            </a:r>
            <a:r>
              <a:rPr lang="en-US" sz="1500"/>
              <a:t> </a:t>
            </a:r>
            <a:r>
              <a:rPr lang="en-US" sz="1500" err="1"/>
              <a:t>los</a:t>
            </a:r>
            <a:r>
              <a:rPr lang="en-US" sz="1500"/>
              <a:t> </a:t>
            </a:r>
            <a:r>
              <a:rPr lang="en-US" sz="1500" err="1"/>
              <a:t>expertos</a:t>
            </a:r>
            <a:r>
              <a:rPr lang="en-US" sz="1500"/>
              <a:t> </a:t>
            </a:r>
            <a:r>
              <a:rPr lang="en-US" sz="1500">
                <a:effectLst/>
              </a:rPr>
              <a:t>22 </a:t>
            </a:r>
            <a:r>
              <a:rPr lang="en-US" sz="1500" err="1">
                <a:effectLst/>
              </a:rPr>
              <a:t>parcelas</a:t>
            </a:r>
            <a:r>
              <a:rPr lang="en-US" sz="1500">
                <a:effectLst/>
              </a:rPr>
              <a:t> </a:t>
            </a:r>
            <a:r>
              <a:rPr lang="en-US" sz="1500" err="1">
                <a:effectLst/>
              </a:rPr>
              <a:t>instaladas</a:t>
            </a:r>
            <a:endParaRPr lang="en-US" sz="1500">
              <a:effectLst/>
            </a:endParaRPr>
          </a:p>
          <a:p>
            <a:pPr marL="342900" lvl="0" indent="-228600">
              <a:lnSpc>
                <a:spcPct val="90000"/>
              </a:lnSpc>
              <a:buFont typeface="Arial" panose="020B0604020202020204" pitchFamily="34" charset="0"/>
              <a:buChar char="•"/>
            </a:pPr>
            <a:r>
              <a:rPr lang="en-US" sz="1500">
                <a:effectLst/>
              </a:rPr>
              <a:t>13991 </a:t>
            </a:r>
            <a:r>
              <a:rPr lang="en-US" sz="1500" err="1">
                <a:effectLst/>
              </a:rPr>
              <a:t>árboles</a:t>
            </a:r>
            <a:r>
              <a:rPr lang="en-US" sz="1500">
                <a:effectLst/>
              </a:rPr>
              <a:t> en 22 </a:t>
            </a:r>
            <a:r>
              <a:rPr lang="en-US" sz="1500" err="1">
                <a:effectLst/>
              </a:rPr>
              <a:t>parcelas</a:t>
            </a:r>
            <a:r>
              <a:rPr lang="en-US" sz="1500">
                <a:effectLst/>
              </a:rPr>
              <a:t> (11 Pando, 10 Santa Cruz, 1 Beni).</a:t>
            </a:r>
          </a:p>
          <a:p>
            <a:pPr marL="342900" indent="-228600">
              <a:lnSpc>
                <a:spcPct val="90000"/>
              </a:lnSpc>
              <a:buFont typeface="Arial" panose="020B0604020202020204" pitchFamily="34" charset="0"/>
              <a:buChar char="•"/>
            </a:pPr>
            <a:r>
              <a:rPr lang="en-US" sz="1500" err="1"/>
              <a:t>Informacion</a:t>
            </a:r>
            <a:r>
              <a:rPr lang="en-US" sz="1500"/>
              <a:t> de Lidar </a:t>
            </a:r>
            <a:r>
              <a:rPr lang="en-US" sz="1500" err="1"/>
              <a:t>fotogramétrica</a:t>
            </a:r>
            <a:r>
              <a:rPr lang="en-US" sz="1500"/>
              <a:t> de 1017 km </a:t>
            </a:r>
            <a:r>
              <a:rPr lang="en-US" sz="1500" err="1"/>
              <a:t>longitud</a:t>
            </a:r>
            <a:r>
              <a:rPr lang="en-US" sz="1500"/>
              <a:t> en </a:t>
            </a:r>
            <a:r>
              <a:rPr lang="en-US" sz="1500" err="1"/>
              <a:t>franjas</a:t>
            </a:r>
            <a:r>
              <a:rPr lang="en-US" sz="1500"/>
              <a:t> de 200 metros de ancho, </a:t>
            </a:r>
            <a:r>
              <a:rPr lang="en-US" sz="1500" err="1"/>
              <a:t>distribuidas</a:t>
            </a:r>
            <a:r>
              <a:rPr lang="en-US" sz="1500"/>
              <a:t> en Pando y Santa Cruz</a:t>
            </a:r>
            <a:endParaRPr lang="es-BO" sz="1500"/>
          </a:p>
        </p:txBody>
      </p:sp>
    </p:spTree>
    <p:extLst>
      <p:ext uri="{BB962C8B-B14F-4D97-AF65-F5344CB8AC3E}">
        <p14:creationId xmlns:p14="http://schemas.microsoft.com/office/powerpoint/2010/main" val="2695298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60D9D-991B-5B46-F269-84361C1DEC5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912ADA9-33D6-4B01-506A-B7249E1D12B9}"/>
              </a:ext>
            </a:extLst>
          </p:cNvPr>
          <p:cNvSpPr>
            <a:spLocks noGrp="1"/>
          </p:cNvSpPr>
          <p:nvPr>
            <p:ph type="body" sz="quarter" idx="11"/>
          </p:nvPr>
        </p:nvSpPr>
        <p:spPr>
          <a:xfrm>
            <a:off x="346891" y="412640"/>
            <a:ext cx="9109976" cy="488693"/>
          </a:xfrm>
        </p:spPr>
        <p:txBody>
          <a:bodyPr/>
          <a:lstStyle/>
          <a:p>
            <a:r>
              <a:rPr lang="en-US" err="1"/>
              <a:t>Impacto</a:t>
            </a:r>
            <a:r>
              <a:rPr lang="en-US"/>
              <a:t> final del </a:t>
            </a:r>
            <a:r>
              <a:rPr lang="en-US" err="1"/>
              <a:t>proyecto</a:t>
            </a:r>
            <a:endParaRPr lang="en-US"/>
          </a:p>
        </p:txBody>
      </p:sp>
      <p:sp>
        <p:nvSpPr>
          <p:cNvPr id="11" name="Content Placeholder 2">
            <a:extLst>
              <a:ext uri="{FF2B5EF4-FFF2-40B4-BE49-F238E27FC236}">
                <a16:creationId xmlns:a16="http://schemas.microsoft.com/office/drawing/2014/main" id="{F5F2DAE6-1EB3-0D78-4369-9150B1761DF6}"/>
              </a:ext>
            </a:extLst>
          </p:cNvPr>
          <p:cNvSpPr txBox="1">
            <a:spLocks/>
          </p:cNvSpPr>
          <p:nvPr/>
        </p:nvSpPr>
        <p:spPr>
          <a:xfrm>
            <a:off x="185057" y="901333"/>
            <a:ext cx="11843657" cy="5738953"/>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15000"/>
              </a:lnSpc>
              <a:spcAft>
                <a:spcPts val="800"/>
              </a:spcAft>
              <a:tabLst>
                <a:tab pos="457200" algn="l"/>
              </a:tabLst>
            </a:pPr>
            <a:r>
              <a:rPr lang="es-BO" sz="1700" kern="0">
                <a:effectLst/>
                <a:latin typeface="Calibri" panose="020F0502020204030204" pitchFamily="34" charset="0"/>
                <a:ea typeface="Calibri" panose="020F0502020204030204" pitchFamily="34" charset="0"/>
                <a:cs typeface="Calibri" panose="020F0502020204030204" pitchFamily="34" charset="0"/>
              </a:rPr>
              <a:t>Fortalecimiento de la capacidad institucional: Se fortaleció la capacidad de la </a:t>
            </a:r>
            <a:r>
              <a:rPr lang="es-BO" sz="1700" kern="0">
                <a:latin typeface="Calibri" panose="020F0502020204030204" pitchFamily="34" charset="0"/>
                <a:ea typeface="Calibri" panose="020F0502020204030204" pitchFamily="34" charset="0"/>
                <a:cs typeface="Calibri" panose="020F0502020204030204" pitchFamily="34" charset="0"/>
              </a:rPr>
              <a:t>Dirección General de Gestión y Desarrollo Forestal del Ministerio de Medio Ambiente y Agua</a:t>
            </a:r>
            <a:r>
              <a:rPr lang="es-BO" sz="1700" kern="0">
                <a:effectLst/>
                <a:latin typeface="Calibri" panose="020F0502020204030204" pitchFamily="34" charset="0"/>
                <a:ea typeface="Calibri" panose="020F0502020204030204" pitchFamily="34" charset="0"/>
                <a:cs typeface="Calibri" panose="020F0502020204030204" pitchFamily="34" charset="0"/>
              </a:rPr>
              <a:t>, principal beneficiario, mediante la capacitación y asistencia técnica personalizada. El equipo de monitoreo lideró el procesamiento de la información con el acompañamiento de expertos técnicos de la FAN y consultores internacionales. Se capacitaron a un total de </a:t>
            </a:r>
            <a:r>
              <a:rPr lang="es-BO" sz="1700" b="1" kern="0">
                <a:effectLst/>
                <a:latin typeface="Calibri" panose="020F0502020204030204" pitchFamily="34" charset="0"/>
                <a:ea typeface="Calibri" panose="020F0502020204030204" pitchFamily="34" charset="0"/>
                <a:cs typeface="Calibri" panose="020F0502020204030204" pitchFamily="34" charset="0"/>
              </a:rPr>
              <a:t>6 técnicos</a:t>
            </a:r>
            <a:r>
              <a:rPr lang="es-BO" sz="1700" kern="0">
                <a:effectLst/>
                <a:latin typeface="Calibri" panose="020F0502020204030204" pitchFamily="34" charset="0"/>
                <a:ea typeface="Calibri" panose="020F0502020204030204" pitchFamily="34" charset="0"/>
                <a:cs typeface="Calibri" panose="020F0502020204030204" pitchFamily="34" charset="0"/>
              </a:rPr>
              <a:t> en la unidad de monitoreo de la Dirección Forestal. Además, se llevaron a cabo </a:t>
            </a:r>
            <a:r>
              <a:rPr lang="es-BO" sz="1700" b="1" kern="0">
                <a:effectLst/>
                <a:latin typeface="Calibri" panose="020F0502020204030204" pitchFamily="34" charset="0"/>
                <a:ea typeface="Calibri" panose="020F0502020204030204" pitchFamily="34" charset="0"/>
                <a:cs typeface="Calibri" panose="020F0502020204030204" pitchFamily="34" charset="0"/>
              </a:rPr>
              <a:t>7 eventos de capacitación</a:t>
            </a:r>
            <a:r>
              <a:rPr lang="es-BO" sz="1700" kern="0">
                <a:effectLst/>
                <a:latin typeface="Calibri" panose="020F0502020204030204" pitchFamily="34" charset="0"/>
                <a:ea typeface="Calibri" panose="020F0502020204030204" pitchFamily="34" charset="0"/>
                <a:cs typeface="Calibri" panose="020F0502020204030204" pitchFamily="34" charset="0"/>
              </a:rPr>
              <a:t> destinados a fortalecer las capacidades de los actores gubernamentales subnacionales en </a:t>
            </a:r>
            <a:r>
              <a:rPr lang="es-BO" sz="1700" b="1" kern="0">
                <a:effectLst/>
                <a:latin typeface="Calibri" panose="020F0502020204030204" pitchFamily="34" charset="0"/>
                <a:ea typeface="Calibri" panose="020F0502020204030204" pitchFamily="34" charset="0"/>
                <a:cs typeface="Calibri" panose="020F0502020204030204" pitchFamily="34" charset="0"/>
              </a:rPr>
              <a:t>Pando y Charagua</a:t>
            </a:r>
            <a:r>
              <a:rPr lang="es-BO" sz="1700" kern="0">
                <a:effectLst/>
                <a:latin typeface="Calibri" panose="020F0502020204030204" pitchFamily="34" charset="0"/>
                <a:ea typeface="Calibri" panose="020F0502020204030204" pitchFamily="34" charset="0"/>
                <a:cs typeface="Calibri" panose="020F0502020204030204" pitchFamily="34" charset="0"/>
              </a:rPr>
              <a:t>, beneficiando a </a:t>
            </a:r>
            <a:r>
              <a:rPr lang="es-BO" sz="1700" b="1" kern="0">
                <a:effectLst/>
                <a:latin typeface="Calibri" panose="020F0502020204030204" pitchFamily="34" charset="0"/>
                <a:ea typeface="Calibri" panose="020F0502020204030204" pitchFamily="34" charset="0"/>
                <a:cs typeface="Calibri" panose="020F0502020204030204" pitchFamily="34" charset="0"/>
              </a:rPr>
              <a:t>179 personas</a:t>
            </a:r>
            <a:r>
              <a:rPr lang="es-BO" sz="1700" kern="0">
                <a:effectLst/>
                <a:latin typeface="Calibri" panose="020F0502020204030204" pitchFamily="34" charset="0"/>
                <a:ea typeface="Calibri" panose="020F0502020204030204" pitchFamily="34" charset="0"/>
                <a:cs typeface="Calibri" panose="020F0502020204030204" pitchFamily="34" charset="0"/>
              </a:rPr>
              <a:t>, de las cuales </a:t>
            </a:r>
            <a:r>
              <a:rPr lang="es-BO" sz="1700" b="1" kern="0">
                <a:effectLst/>
                <a:latin typeface="Calibri" panose="020F0502020204030204" pitchFamily="34" charset="0"/>
                <a:ea typeface="Calibri" panose="020F0502020204030204" pitchFamily="34" charset="0"/>
                <a:cs typeface="Calibri" panose="020F0502020204030204" pitchFamily="34" charset="0"/>
              </a:rPr>
              <a:t>100 fueron hombres y 79 mujeres</a:t>
            </a:r>
            <a:r>
              <a:rPr lang="es-BO" sz="1700" kern="0">
                <a:effectLst/>
                <a:latin typeface="Calibri" panose="020F0502020204030204" pitchFamily="34" charset="0"/>
                <a:ea typeface="Calibri" panose="020F0502020204030204" pitchFamily="34" charset="0"/>
                <a:cs typeface="Calibri" panose="020F0502020204030204" pitchFamily="34" charset="0"/>
              </a:rPr>
              <a:t>.</a:t>
            </a:r>
            <a:endParaRPr lang="en-GB" sz="1700" b="0">
              <a:solidFill>
                <a:schemeClr val="tx1"/>
              </a:solidFill>
              <a:latin typeface="Arial" panose="020B0604020202020204" pitchFamily="34" charset="0"/>
              <a:cs typeface="Arial" panose="020B0604020202020204" pitchFamily="34" charset="0"/>
            </a:endParaRPr>
          </a:p>
        </p:txBody>
      </p:sp>
      <p:graphicFrame>
        <p:nvGraphicFramePr>
          <p:cNvPr id="5" name="Tabla 4">
            <a:extLst>
              <a:ext uri="{FF2B5EF4-FFF2-40B4-BE49-F238E27FC236}">
                <a16:creationId xmlns:a16="http://schemas.microsoft.com/office/drawing/2014/main" id="{EE31041F-BC33-E87E-E50A-C24F892962F6}"/>
              </a:ext>
            </a:extLst>
          </p:cNvPr>
          <p:cNvGraphicFramePr>
            <a:graphicFrameLocks noGrp="1"/>
          </p:cNvGraphicFramePr>
          <p:nvPr>
            <p:extLst>
              <p:ext uri="{D42A27DB-BD31-4B8C-83A1-F6EECF244321}">
                <p14:modId xmlns:p14="http://schemas.microsoft.com/office/powerpoint/2010/main" val="1606065190"/>
              </p:ext>
            </p:extLst>
          </p:nvPr>
        </p:nvGraphicFramePr>
        <p:xfrm>
          <a:off x="5485655" y="2896500"/>
          <a:ext cx="6545257" cy="3855720"/>
        </p:xfrm>
        <a:graphic>
          <a:graphicData uri="http://schemas.openxmlformats.org/drawingml/2006/table">
            <a:tbl>
              <a:tblPr>
                <a:tableStyleId>{5C22544A-7EE6-4342-B048-85BDC9FD1C3A}</a:tableStyleId>
              </a:tblPr>
              <a:tblGrid>
                <a:gridCol w="674914">
                  <a:extLst>
                    <a:ext uri="{9D8B030D-6E8A-4147-A177-3AD203B41FA5}">
                      <a16:colId xmlns:a16="http://schemas.microsoft.com/office/drawing/2014/main" val="1552594576"/>
                    </a:ext>
                  </a:extLst>
                </a:gridCol>
                <a:gridCol w="813701">
                  <a:extLst>
                    <a:ext uri="{9D8B030D-6E8A-4147-A177-3AD203B41FA5}">
                      <a16:colId xmlns:a16="http://schemas.microsoft.com/office/drawing/2014/main" val="318393909"/>
                    </a:ext>
                  </a:extLst>
                </a:gridCol>
                <a:gridCol w="2298474">
                  <a:extLst>
                    <a:ext uri="{9D8B030D-6E8A-4147-A177-3AD203B41FA5}">
                      <a16:colId xmlns:a16="http://schemas.microsoft.com/office/drawing/2014/main" val="698444260"/>
                    </a:ext>
                  </a:extLst>
                </a:gridCol>
                <a:gridCol w="689542">
                  <a:extLst>
                    <a:ext uri="{9D8B030D-6E8A-4147-A177-3AD203B41FA5}">
                      <a16:colId xmlns:a16="http://schemas.microsoft.com/office/drawing/2014/main" val="1868414849"/>
                    </a:ext>
                  </a:extLst>
                </a:gridCol>
                <a:gridCol w="689542">
                  <a:extLst>
                    <a:ext uri="{9D8B030D-6E8A-4147-A177-3AD203B41FA5}">
                      <a16:colId xmlns:a16="http://schemas.microsoft.com/office/drawing/2014/main" val="602553979"/>
                    </a:ext>
                  </a:extLst>
                </a:gridCol>
                <a:gridCol w="689542">
                  <a:extLst>
                    <a:ext uri="{9D8B030D-6E8A-4147-A177-3AD203B41FA5}">
                      <a16:colId xmlns:a16="http://schemas.microsoft.com/office/drawing/2014/main" val="1905215507"/>
                    </a:ext>
                  </a:extLst>
                </a:gridCol>
                <a:gridCol w="689542">
                  <a:extLst>
                    <a:ext uri="{9D8B030D-6E8A-4147-A177-3AD203B41FA5}">
                      <a16:colId xmlns:a16="http://schemas.microsoft.com/office/drawing/2014/main" val="2614906475"/>
                    </a:ext>
                  </a:extLst>
                </a:gridCol>
              </a:tblGrid>
              <a:tr h="157957">
                <a:tc>
                  <a:txBody>
                    <a:bodyPr/>
                    <a:lstStyle/>
                    <a:p>
                      <a:pPr algn="l" fontAlgn="b"/>
                      <a:r>
                        <a:rPr lang="es-BO" sz="1100" b="1" u="none" strike="noStrike">
                          <a:effectLst/>
                        </a:rPr>
                        <a:t>N°</a:t>
                      </a:r>
                      <a:endParaRPr lang="es-BO" sz="1100" b="1" i="0" u="none" strike="noStrike">
                        <a:solidFill>
                          <a:srgbClr val="000000"/>
                        </a:solidFill>
                        <a:effectLst/>
                        <a:latin typeface="Aptos Narrow" panose="020B0004020202020204" pitchFamily="34" charset="0"/>
                      </a:endParaRPr>
                    </a:p>
                  </a:txBody>
                  <a:tcPr marL="152400" marR="0" marT="0" marB="0" anchor="b"/>
                </a:tc>
                <a:tc>
                  <a:txBody>
                    <a:bodyPr/>
                    <a:lstStyle/>
                    <a:p>
                      <a:pPr algn="l" fontAlgn="b"/>
                      <a:r>
                        <a:rPr lang="es-BO" sz="1100" b="1" u="none" strike="noStrike">
                          <a:effectLst/>
                        </a:rPr>
                        <a:t>Fecha</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b="1" u="none" strike="noStrike">
                          <a:effectLst/>
                        </a:rPr>
                        <a:t>Tema</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Mujeres</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Hombres</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a:effectLst/>
                        </a:rPr>
                        <a:t>Total</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b="1" u="none" strike="noStrike" err="1">
                          <a:effectLst/>
                        </a:rPr>
                        <a:t>Acti</a:t>
                      </a:r>
                      <a:endParaRPr lang="es-BO" sz="1100" b="1"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02631063"/>
                  </a:ext>
                </a:extLst>
              </a:tr>
              <a:tr h="157957">
                <a:tc>
                  <a:txBody>
                    <a:bodyPr/>
                    <a:lstStyle/>
                    <a:p>
                      <a:pPr algn="r" fontAlgn="t"/>
                      <a:r>
                        <a:rPr lang="es-BO" sz="1100" u="none" strike="noStrike">
                          <a:effectLst/>
                        </a:rPr>
                        <a:t>1</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15/2/2024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METODOLOGIAS_Protocolo POE</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877408030"/>
                  </a:ext>
                </a:extLst>
              </a:tr>
              <a:tr h="157957">
                <a:tc>
                  <a:txBody>
                    <a:bodyPr/>
                    <a:lstStyle/>
                    <a:p>
                      <a:pPr algn="r" fontAlgn="t"/>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29/2/2024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PLANIFICACION_Territorio</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6</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11</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3.6</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939593149"/>
                  </a:ext>
                </a:extLst>
              </a:tr>
              <a:tr h="157957">
                <a:tc>
                  <a:txBody>
                    <a:bodyPr/>
                    <a:lstStyle/>
                    <a:p>
                      <a:pPr algn="r" fontAlgn="t"/>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6/3/2024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METODOLOGIAS_Protocolo POE</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628171956"/>
                  </a:ext>
                </a:extLst>
              </a:tr>
              <a:tr h="157957">
                <a:tc>
                  <a:txBody>
                    <a:bodyPr/>
                    <a:lstStyle/>
                    <a:p>
                      <a:pPr algn="r" fontAlgn="t"/>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18/3/2024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METODOLOGIAS_FREL</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25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35</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064185787"/>
                  </a:ext>
                </a:extLst>
              </a:tr>
              <a:tr h="160151">
                <a:tc>
                  <a:txBody>
                    <a:bodyPr/>
                    <a:lstStyle/>
                    <a:p>
                      <a:pPr algn="r" fontAlgn="t"/>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19/3/2024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METODOLOGIAS_FREL</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12</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16</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461120547"/>
                  </a:ext>
                </a:extLst>
              </a:tr>
              <a:tr h="157957">
                <a:tc>
                  <a:txBody>
                    <a:bodyPr/>
                    <a:lstStyle/>
                    <a:p>
                      <a:pPr algn="r" fontAlgn="t"/>
                      <a:r>
                        <a:rPr lang="es-BO" sz="1100" u="none" strike="noStrike">
                          <a:effectLst/>
                        </a:rPr>
                        <a:t>6</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20/3/2024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MANEJO DE EQUIPOS</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2</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12</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765712583"/>
                  </a:ext>
                </a:extLst>
              </a:tr>
              <a:tr h="157957">
                <a:tc>
                  <a:txBody>
                    <a:bodyPr/>
                    <a:lstStyle/>
                    <a:p>
                      <a:pPr algn="r" fontAlgn="t"/>
                      <a:r>
                        <a:rPr lang="es-BO" sz="1100" u="none" strike="noStrike">
                          <a:effectLst/>
                        </a:rPr>
                        <a:t>7</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26/3/2024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ASESORAMIENTO TECNICO</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6</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14</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47850624"/>
                  </a:ext>
                </a:extLst>
              </a:tr>
              <a:tr h="157957">
                <a:tc>
                  <a:txBody>
                    <a:bodyPr/>
                    <a:lstStyle/>
                    <a:p>
                      <a:pPr algn="r" fontAlgn="t"/>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28/3/2024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MANEJO DE EQUIPOS</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ctr"/>
                      <a:r>
                        <a:rPr lang="es-BO" sz="1100" u="none" strike="noStrike">
                          <a:effectLst/>
                        </a:rPr>
                        <a:t>8</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12</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ctr"/>
                      <a:r>
                        <a:rPr lang="es-BO" sz="1100" u="none" strike="noStrike">
                          <a:effectLst/>
                        </a:rPr>
                        <a:t>20</a:t>
                      </a:r>
                      <a:endParaRPr lang="es-BO" sz="1100" b="0" i="0" u="none" strike="noStrike">
                        <a:solidFill>
                          <a:srgbClr val="000000"/>
                        </a:solidFill>
                        <a:effectLst/>
                        <a:latin typeface="Aptos Narrow" panose="020B0004020202020204" pitchFamily="34" charset="0"/>
                      </a:endParaRPr>
                    </a:p>
                  </a:txBody>
                  <a:tcPr marL="0" marR="0" marT="0" marB="0" anchor="ctr"/>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519023261"/>
                  </a:ext>
                </a:extLst>
              </a:tr>
              <a:tr h="157957">
                <a:tc>
                  <a:txBody>
                    <a:bodyPr/>
                    <a:lstStyle/>
                    <a:p>
                      <a:pPr algn="r" fontAlgn="t"/>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t"/>
                      <a:r>
                        <a:rPr lang="es-BO" sz="1100" u="none" strike="noStrike">
                          <a:effectLst/>
                        </a:rPr>
                        <a:t>11/4/2024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t"/>
                      <a:r>
                        <a:rPr lang="es-BO" sz="1100" u="none" strike="noStrike">
                          <a:effectLst/>
                        </a:rPr>
                        <a:t>MRV_Instalacion de parcelas</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t"/>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t"/>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ctr" fontAlgn="t"/>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351205246"/>
                  </a:ext>
                </a:extLst>
              </a:tr>
              <a:tr h="157957">
                <a:tc>
                  <a:txBody>
                    <a:bodyPr/>
                    <a:lstStyle/>
                    <a:p>
                      <a:pPr algn="r" fontAlgn="t"/>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22/4/2024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MRV_FREL_ABT_SCZ</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7</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17</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9886351"/>
                  </a:ext>
                </a:extLst>
              </a:tr>
              <a:tr h="157957">
                <a:tc>
                  <a:txBody>
                    <a:bodyPr/>
                    <a:lstStyle/>
                    <a:p>
                      <a:pPr algn="r" fontAlgn="t"/>
                      <a:r>
                        <a:rPr lang="es-BO" sz="1100" u="none" strike="noStrike">
                          <a:effectLst/>
                        </a:rPr>
                        <a:t>11</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23/4/2024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MRV_FREL_UMIG_ABT_SCZ</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986460091"/>
                  </a:ext>
                </a:extLst>
              </a:tr>
              <a:tr h="315915">
                <a:tc>
                  <a:txBody>
                    <a:bodyPr/>
                    <a:lstStyle/>
                    <a:p>
                      <a:pPr algn="r" fontAlgn="t"/>
                      <a:r>
                        <a:rPr lang="es-BO" sz="1100" u="none" strike="noStrike">
                          <a:effectLst/>
                        </a:rPr>
                        <a:t>12</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8/5/2024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Monitoreo incendios forestales_ABT_SCZ</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10</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4080482788"/>
                  </a:ext>
                </a:extLst>
              </a:tr>
              <a:tr h="315915">
                <a:tc>
                  <a:txBody>
                    <a:bodyPr/>
                    <a:lstStyle/>
                    <a:p>
                      <a:pPr algn="r" fontAlgn="t"/>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 9/5/2024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Monitoreo incendios forestales_ABT_SCZ</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852430260"/>
                  </a:ext>
                </a:extLst>
              </a:tr>
              <a:tr h="157957">
                <a:tc>
                  <a:txBody>
                    <a:bodyPr/>
                    <a:lstStyle/>
                    <a:p>
                      <a:pPr algn="r" fontAlgn="t"/>
                      <a:r>
                        <a:rPr lang="es-BO" sz="1100" u="none" strike="noStrike">
                          <a:effectLst/>
                        </a:rPr>
                        <a:t>14</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17/5/2024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Capitanes Charagua</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3.6</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332865389"/>
                  </a:ext>
                </a:extLst>
              </a:tr>
              <a:tr h="157957">
                <a:tc>
                  <a:txBody>
                    <a:bodyPr/>
                    <a:lstStyle/>
                    <a:p>
                      <a:pPr algn="r" fontAlgn="t"/>
                      <a:r>
                        <a:rPr lang="es-BO" sz="1100" u="none" strike="noStrike">
                          <a:effectLst/>
                        </a:rPr>
                        <a:t>15</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10/6/2024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MRV_MCR_ Charagua Norte</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7</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26</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3.6</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572598908"/>
                  </a:ext>
                </a:extLst>
              </a:tr>
              <a:tr h="157957">
                <a:tc>
                  <a:txBody>
                    <a:bodyPr/>
                    <a:lstStyle/>
                    <a:p>
                      <a:pPr algn="r" fontAlgn="t"/>
                      <a:r>
                        <a:rPr lang="es-BO" sz="1100" u="none" strike="noStrike">
                          <a:effectLst/>
                        </a:rPr>
                        <a:t>16</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14/6/2024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MRV_MCR_ Pando</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17</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51</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3.6</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132625147"/>
                  </a:ext>
                </a:extLst>
              </a:tr>
              <a:tr h="157957">
                <a:tc>
                  <a:txBody>
                    <a:bodyPr/>
                    <a:lstStyle/>
                    <a:p>
                      <a:pPr algn="r" fontAlgn="t"/>
                      <a:r>
                        <a:rPr lang="es-BO" sz="1100" u="none" strike="noStrike">
                          <a:effectLst/>
                        </a:rPr>
                        <a:t>17</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29/6/2024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MRV_MCR_ Pando</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17</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18</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35</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3.6</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702740749"/>
                  </a:ext>
                </a:extLst>
              </a:tr>
              <a:tr h="157957">
                <a:tc>
                  <a:txBody>
                    <a:bodyPr/>
                    <a:lstStyle/>
                    <a:p>
                      <a:pPr algn="r" fontAlgn="t"/>
                      <a:r>
                        <a:rPr lang="es-BO" sz="1100" u="none" strike="noStrike">
                          <a:effectLst/>
                        </a:rPr>
                        <a:t>18</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5/7/2024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MRV_MCR_ GESI_Pando</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11</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3.6</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081218941"/>
                  </a:ext>
                </a:extLst>
              </a:tr>
              <a:tr h="157957">
                <a:tc>
                  <a:txBody>
                    <a:bodyPr/>
                    <a:lstStyle/>
                    <a:p>
                      <a:pPr algn="r" fontAlgn="t"/>
                      <a:r>
                        <a:rPr lang="es-BO" sz="1100" u="none" strike="noStrike">
                          <a:effectLst/>
                        </a:rPr>
                        <a:t>19</a:t>
                      </a:r>
                      <a:endParaRPr lang="es-BO" sz="1100" b="0" i="0" u="none" strike="noStrike">
                        <a:solidFill>
                          <a:srgbClr val="000000"/>
                        </a:solidFill>
                        <a:effectLst/>
                        <a:latin typeface="Aptos Narrow" panose="020B0004020202020204" pitchFamily="34" charset="0"/>
                      </a:endParaRPr>
                    </a:p>
                  </a:txBody>
                  <a:tcPr marL="0" marR="0" marT="0" marB="0"/>
                </a:tc>
                <a:tc>
                  <a:txBody>
                    <a:bodyPr/>
                    <a:lstStyle/>
                    <a:p>
                      <a:pPr algn="r" fontAlgn="b"/>
                      <a:r>
                        <a:rPr lang="es-BO" sz="1100" u="none" strike="noStrike">
                          <a:effectLst/>
                        </a:rPr>
                        <a:t>28/8/2024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Capacitacion FREL</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4</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9</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13</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2.11</a:t>
                      </a:r>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853977560"/>
                  </a:ext>
                </a:extLst>
              </a:tr>
              <a:tr h="157957">
                <a:tc>
                  <a:txBody>
                    <a:bodyPr/>
                    <a:lstStyle/>
                    <a:p>
                      <a:pPr algn="l" fontAlgn="b"/>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r>
                        <a:rPr lang="es-BO" sz="1100" u="none" strike="noStrike">
                          <a:effectLst/>
                        </a:rPr>
                        <a:t> </a:t>
                      </a:r>
                      <a:endParaRPr lang="es-BO" sz="11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140</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205</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s-BO" sz="1100" u="none" strike="noStrike">
                          <a:effectLst/>
                        </a:rPr>
                        <a:t>345</a:t>
                      </a:r>
                      <a:endParaRPr lang="es-BO" sz="1100" b="1" i="0" u="none" strike="noStrike">
                        <a:solidFill>
                          <a:srgbClr val="000000"/>
                        </a:solidFill>
                        <a:effectLst/>
                        <a:latin typeface="Aptos Narrow" panose="020B0004020202020204" pitchFamily="34" charset="0"/>
                      </a:endParaRPr>
                    </a:p>
                  </a:txBody>
                  <a:tcPr marL="0" marR="0" marT="0" marB="0" anchor="b"/>
                </a:tc>
                <a:tc>
                  <a:txBody>
                    <a:bodyPr/>
                    <a:lstStyle/>
                    <a:p>
                      <a:pPr algn="l" fontAlgn="b"/>
                      <a:endParaRPr lang="es-BO" sz="11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670358080"/>
                  </a:ext>
                </a:extLst>
              </a:tr>
            </a:tbl>
          </a:graphicData>
        </a:graphic>
      </p:graphicFrame>
      <p:pic>
        <p:nvPicPr>
          <p:cNvPr id="6" name="Imagen 5">
            <a:extLst>
              <a:ext uri="{FF2B5EF4-FFF2-40B4-BE49-F238E27FC236}">
                <a16:creationId xmlns:a16="http://schemas.microsoft.com/office/drawing/2014/main" id="{4D430899-69A3-3257-D6C9-CD091FA806D6}"/>
              </a:ext>
            </a:extLst>
          </p:cNvPr>
          <p:cNvPicPr>
            <a:picLocks noChangeAspect="1"/>
          </p:cNvPicPr>
          <p:nvPr/>
        </p:nvPicPr>
        <p:blipFill>
          <a:blip r:embed="rId3"/>
          <a:stretch>
            <a:fillRect/>
          </a:stretch>
        </p:blipFill>
        <p:spPr>
          <a:xfrm>
            <a:off x="346891" y="2893422"/>
            <a:ext cx="5140961" cy="3855721"/>
          </a:xfrm>
          <a:prstGeom prst="rect">
            <a:avLst/>
          </a:prstGeom>
        </p:spPr>
      </p:pic>
    </p:spTree>
    <p:extLst>
      <p:ext uri="{BB962C8B-B14F-4D97-AF65-F5344CB8AC3E}">
        <p14:creationId xmlns:p14="http://schemas.microsoft.com/office/powerpoint/2010/main" val="3997944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864B9-ADB2-DC93-ED24-53D4AC63E1A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6BD1D10-6495-8E8D-9764-4751282D3B96}"/>
              </a:ext>
            </a:extLst>
          </p:cNvPr>
          <p:cNvSpPr>
            <a:spLocks noGrp="1"/>
          </p:cNvSpPr>
          <p:nvPr>
            <p:ph type="body" sz="quarter" idx="11"/>
          </p:nvPr>
        </p:nvSpPr>
        <p:spPr>
          <a:xfrm>
            <a:off x="526449" y="400281"/>
            <a:ext cx="9109976" cy="488693"/>
          </a:xfrm>
        </p:spPr>
        <p:txBody>
          <a:bodyPr/>
          <a:lstStyle/>
          <a:p>
            <a:r>
              <a:rPr lang="en-US"/>
              <a:t>Impacto final  </a:t>
            </a:r>
          </a:p>
        </p:txBody>
      </p:sp>
      <p:sp>
        <p:nvSpPr>
          <p:cNvPr id="11" name="Content Placeholder 2">
            <a:extLst>
              <a:ext uri="{FF2B5EF4-FFF2-40B4-BE49-F238E27FC236}">
                <a16:creationId xmlns:a16="http://schemas.microsoft.com/office/drawing/2014/main" id="{6A7E6392-66DF-6509-A8C8-D5E5DEEDD96B}"/>
              </a:ext>
            </a:extLst>
          </p:cNvPr>
          <p:cNvSpPr txBox="1">
            <a:spLocks/>
          </p:cNvSpPr>
          <p:nvPr/>
        </p:nvSpPr>
        <p:spPr>
          <a:xfrm>
            <a:off x="435429" y="980629"/>
            <a:ext cx="5366281" cy="569655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15000"/>
              </a:lnSpc>
              <a:spcAft>
                <a:spcPts val="800"/>
              </a:spcAft>
              <a:tabLst>
                <a:tab pos="457200" algn="l"/>
              </a:tabLst>
            </a:pPr>
            <a:r>
              <a:rPr lang="es-BO" sz="2000" kern="0">
                <a:effectLst/>
                <a:latin typeface="Calibri" panose="020F0502020204030204" pitchFamily="34" charset="0"/>
                <a:ea typeface="Calibri" panose="020F0502020204030204" pitchFamily="34" charset="0"/>
                <a:cs typeface="Calibri" panose="020F0502020204030204" pitchFamily="34" charset="0"/>
              </a:rPr>
              <a:t>Mejora de la transparencia y el acceso a los datos: Los datos del </a:t>
            </a:r>
            <a:r>
              <a:rPr lang="es-BO" sz="2000" kern="0">
                <a:latin typeface="Calibri" panose="020F0502020204030204" pitchFamily="34" charset="0"/>
                <a:ea typeface="Calibri" panose="020F0502020204030204" pitchFamily="34" charset="0"/>
                <a:cs typeface="Calibri" panose="020F0502020204030204" pitchFamily="34" charset="0"/>
              </a:rPr>
              <a:t>FREL (Forest Reference </a:t>
            </a:r>
            <a:r>
              <a:rPr lang="es-BO" sz="2000" kern="0" err="1">
                <a:latin typeface="Calibri" panose="020F0502020204030204" pitchFamily="34" charset="0"/>
                <a:ea typeface="Calibri" panose="020F0502020204030204" pitchFamily="34" charset="0"/>
                <a:cs typeface="Calibri" panose="020F0502020204030204" pitchFamily="34" charset="0"/>
              </a:rPr>
              <a:t>Emission</a:t>
            </a:r>
            <a:r>
              <a:rPr lang="es-BO" sz="2000" kern="0">
                <a:latin typeface="Calibri" panose="020F0502020204030204" pitchFamily="34" charset="0"/>
                <a:ea typeface="Calibri" panose="020F0502020204030204" pitchFamily="34" charset="0"/>
                <a:cs typeface="Calibri" panose="020F0502020204030204" pitchFamily="34" charset="0"/>
              </a:rPr>
              <a:t> </a:t>
            </a:r>
            <a:r>
              <a:rPr lang="es-BO" sz="2000" kern="0" err="1">
                <a:latin typeface="Calibri" panose="020F0502020204030204" pitchFamily="34" charset="0"/>
                <a:ea typeface="Calibri" panose="020F0502020204030204" pitchFamily="34" charset="0"/>
                <a:cs typeface="Calibri" panose="020F0502020204030204" pitchFamily="34" charset="0"/>
              </a:rPr>
              <a:t>Level</a:t>
            </a:r>
            <a:r>
              <a:rPr lang="es-BO" sz="2000" kern="0">
                <a:latin typeface="Calibri" panose="020F0502020204030204" pitchFamily="34" charset="0"/>
                <a:ea typeface="Calibri" panose="020F0502020204030204" pitchFamily="34" charset="0"/>
                <a:cs typeface="Calibri" panose="020F0502020204030204" pitchFamily="34" charset="0"/>
              </a:rPr>
              <a:t>) </a:t>
            </a:r>
            <a:r>
              <a:rPr lang="es-BO" sz="2000" kern="0">
                <a:effectLst/>
                <a:latin typeface="Calibri" panose="020F0502020204030204" pitchFamily="34" charset="0"/>
                <a:ea typeface="Calibri" panose="020F0502020204030204" pitchFamily="34" charset="0"/>
                <a:cs typeface="Calibri" panose="020F0502020204030204" pitchFamily="34" charset="0"/>
              </a:rPr>
              <a:t>del país fueron presentados oficialmente ante la CMNUCC y se están compartiendo a través de plataformas gubernamentales. El FREL resume el estado del país respecto al cambio de uso de la tierra, la deforestación y la degradación, y cuantifica los niveles de emisiones. Este informe complementa la </a:t>
            </a:r>
            <a:r>
              <a:rPr lang="es-BO" sz="2000" b="1" kern="0">
                <a:effectLst/>
                <a:latin typeface="Calibri" panose="020F0502020204030204" pitchFamily="34" charset="0"/>
                <a:ea typeface="Calibri" panose="020F0502020204030204" pitchFamily="34" charset="0"/>
                <a:cs typeface="Calibri" panose="020F0502020204030204" pitchFamily="34" charset="0"/>
              </a:rPr>
              <a:t>línea base</a:t>
            </a:r>
            <a:r>
              <a:rPr lang="es-BO" sz="2000" kern="0">
                <a:effectLst/>
                <a:latin typeface="Calibri" panose="020F0502020204030204" pitchFamily="34" charset="0"/>
                <a:ea typeface="Calibri" panose="020F0502020204030204" pitchFamily="34" charset="0"/>
                <a:cs typeface="Calibri" panose="020F0502020204030204" pitchFamily="34" charset="0"/>
              </a:rPr>
              <a:t> para el país en el cumplimiento de sus compromisos internacionales, particularmente en relación con su meta de </a:t>
            </a:r>
            <a:r>
              <a:rPr lang="es-BO" sz="2000" b="1" kern="0">
                <a:effectLst/>
                <a:latin typeface="Calibri" panose="020F0502020204030204" pitchFamily="34" charset="0"/>
                <a:ea typeface="Calibri" panose="020F0502020204030204" pitchFamily="34" charset="0"/>
                <a:cs typeface="Calibri" panose="020F0502020204030204" pitchFamily="34" charset="0"/>
              </a:rPr>
              <a:t>NDC</a:t>
            </a:r>
            <a:r>
              <a:rPr lang="es-BO" sz="2000" kern="0">
                <a:effectLst/>
                <a:latin typeface="Calibri" panose="020F0502020204030204" pitchFamily="34" charset="0"/>
                <a:ea typeface="Calibri" panose="020F0502020204030204" pitchFamily="34" charset="0"/>
                <a:cs typeface="Calibri" panose="020F0502020204030204" pitchFamily="34" charset="0"/>
              </a:rPr>
              <a:t> (Contribuciones Determinadas a Nivel Nacional) y establece el marco metodológico para su monitoreo. </a:t>
            </a:r>
            <a:endParaRPr lang="es-BO" sz="2000" kern="100">
              <a:effectLst/>
              <a:latin typeface="Calibri" panose="020F0502020204030204" pitchFamily="34" charset="0"/>
              <a:ea typeface="Calibri" panose="020F0502020204030204" pitchFamily="34" charset="0"/>
              <a:cs typeface="Calibri" panose="020F0502020204030204" pitchFamily="34" charset="0"/>
            </a:endParaRPr>
          </a:p>
          <a:p>
            <a:pPr marL="227330">
              <a:buClr>
                <a:schemeClr val="accent1"/>
              </a:buClr>
            </a:pPr>
            <a:endParaRPr lang="en-GB" sz="1800" b="0">
              <a:solidFill>
                <a:schemeClr val="tx1"/>
              </a:solidFill>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4C51E506-6336-1C33-372E-F0F1B0B0C8CA}"/>
              </a:ext>
            </a:extLst>
          </p:cNvPr>
          <p:cNvPicPr>
            <a:picLocks noChangeAspect="1"/>
          </p:cNvPicPr>
          <p:nvPr/>
        </p:nvPicPr>
        <p:blipFill>
          <a:blip r:embed="rId3"/>
          <a:stretch>
            <a:fillRect/>
          </a:stretch>
        </p:blipFill>
        <p:spPr>
          <a:xfrm>
            <a:off x="5801710" y="308625"/>
            <a:ext cx="6379779" cy="6368563"/>
          </a:xfrm>
          <a:prstGeom prst="rect">
            <a:avLst/>
          </a:prstGeom>
        </p:spPr>
      </p:pic>
    </p:spTree>
    <p:extLst>
      <p:ext uri="{BB962C8B-B14F-4D97-AF65-F5344CB8AC3E}">
        <p14:creationId xmlns:p14="http://schemas.microsoft.com/office/powerpoint/2010/main" val="424671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46E27-ECE0-0B7F-7DBE-472D842CD80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76D30E6-E3EF-CC5B-F218-C15676A796F8}"/>
              </a:ext>
            </a:extLst>
          </p:cNvPr>
          <p:cNvPicPr>
            <a:picLocks noChangeAspect="1"/>
          </p:cNvPicPr>
          <p:nvPr/>
        </p:nvPicPr>
        <p:blipFill>
          <a:blip r:embed="rId3"/>
          <a:stretch>
            <a:fillRect/>
          </a:stretch>
        </p:blipFill>
        <p:spPr>
          <a:xfrm>
            <a:off x="5234520" y="1181554"/>
            <a:ext cx="6772423" cy="5127171"/>
          </a:xfrm>
          <a:prstGeom prst="rect">
            <a:avLst/>
          </a:prstGeom>
        </p:spPr>
      </p:pic>
      <p:sp>
        <p:nvSpPr>
          <p:cNvPr id="2" name="Text Placeholder 1">
            <a:extLst>
              <a:ext uri="{FF2B5EF4-FFF2-40B4-BE49-F238E27FC236}">
                <a16:creationId xmlns:a16="http://schemas.microsoft.com/office/drawing/2014/main" id="{F46DB666-8207-A33D-2BAC-548DB6E3C215}"/>
              </a:ext>
            </a:extLst>
          </p:cNvPr>
          <p:cNvSpPr>
            <a:spLocks noGrp="1"/>
          </p:cNvSpPr>
          <p:nvPr>
            <p:ph type="body" sz="quarter" idx="11"/>
          </p:nvPr>
        </p:nvSpPr>
        <p:spPr/>
        <p:txBody>
          <a:bodyPr/>
          <a:lstStyle/>
          <a:p>
            <a:r>
              <a:rPr lang="en-US"/>
              <a:t>Impacto final </a:t>
            </a:r>
          </a:p>
        </p:txBody>
      </p:sp>
      <p:sp>
        <p:nvSpPr>
          <p:cNvPr id="11" name="Content Placeholder 2">
            <a:extLst>
              <a:ext uri="{FF2B5EF4-FFF2-40B4-BE49-F238E27FC236}">
                <a16:creationId xmlns:a16="http://schemas.microsoft.com/office/drawing/2014/main" id="{845D6CEC-808E-588A-14B4-1F0D67AC1342}"/>
              </a:ext>
            </a:extLst>
          </p:cNvPr>
          <p:cNvSpPr txBox="1">
            <a:spLocks/>
          </p:cNvSpPr>
          <p:nvPr/>
        </p:nvSpPr>
        <p:spPr>
          <a:xfrm>
            <a:off x="185057" y="1306286"/>
            <a:ext cx="5343383" cy="54102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15000"/>
              </a:lnSpc>
              <a:spcAft>
                <a:spcPts val="800"/>
              </a:spcAft>
              <a:tabLst>
                <a:tab pos="457200" algn="l"/>
              </a:tabLst>
            </a:pPr>
            <a:r>
              <a:rPr lang="es-MX" sz="1800" b="0" dirty="0">
                <a:solidFill>
                  <a:schemeClr val="tx1"/>
                </a:solidFill>
                <a:latin typeface="Arial" panose="020B0604020202020204" pitchFamily="34" charset="0"/>
                <a:cs typeface="Arial" panose="020B0604020202020204" pitchFamily="34" charset="0"/>
              </a:rPr>
              <a:t>
</a:t>
            </a:r>
            <a:r>
              <a:rPr lang="es-BO" sz="2400" kern="0" dirty="0">
                <a:effectLst/>
                <a:latin typeface="Calibri" panose="020F0502020204030204" pitchFamily="34" charset="0"/>
                <a:ea typeface="Calibri" panose="020F0502020204030204" pitchFamily="34" charset="0"/>
                <a:cs typeface="Calibri" panose="020F0502020204030204" pitchFamily="34" charset="0"/>
              </a:rPr>
              <a:t>Fortalecimiento de las condiciones habilitantes para mecanismos de financiamiento climático: El proyecto avanzó significativamente en la creación de un sistema nacional de MRV y en la implementación de sistemas de MRV a nivel jurisdiccional en </a:t>
            </a:r>
            <a:r>
              <a:rPr lang="es-BO" sz="2400" b="1" kern="0" dirty="0">
                <a:effectLst/>
                <a:latin typeface="Calibri" panose="020F0502020204030204" pitchFamily="34" charset="0"/>
                <a:ea typeface="Calibri" panose="020F0502020204030204" pitchFamily="34" charset="0"/>
                <a:cs typeface="Calibri" panose="020F0502020204030204" pitchFamily="34" charset="0"/>
              </a:rPr>
              <a:t>Charagua</a:t>
            </a:r>
            <a:r>
              <a:rPr lang="es-BO" sz="2400" kern="0" dirty="0">
                <a:effectLst/>
                <a:latin typeface="Calibri" panose="020F0502020204030204" pitchFamily="34" charset="0"/>
                <a:ea typeface="Calibri" panose="020F0502020204030204" pitchFamily="34" charset="0"/>
                <a:cs typeface="Calibri" panose="020F0502020204030204" pitchFamily="34" charset="0"/>
              </a:rPr>
              <a:t> y </a:t>
            </a:r>
            <a:r>
              <a:rPr lang="es-BO" sz="2400" b="1" kern="0" dirty="0">
                <a:effectLst/>
                <a:latin typeface="Calibri" panose="020F0502020204030204" pitchFamily="34" charset="0"/>
                <a:ea typeface="Calibri" panose="020F0502020204030204" pitchFamily="34" charset="0"/>
                <a:cs typeface="Calibri" panose="020F0502020204030204" pitchFamily="34" charset="0"/>
              </a:rPr>
              <a:t>Pando</a:t>
            </a:r>
            <a:r>
              <a:rPr lang="es-BO" sz="2400" kern="0" dirty="0">
                <a:effectLst/>
                <a:latin typeface="Calibri" panose="020F0502020204030204" pitchFamily="34" charset="0"/>
                <a:ea typeface="Calibri" panose="020F0502020204030204" pitchFamily="34" charset="0"/>
                <a:cs typeface="Calibri" panose="020F0502020204030204" pitchFamily="34" charset="0"/>
              </a:rPr>
              <a:t>, lo que mejora las condiciones para captar financiamiento climático. </a:t>
            </a:r>
            <a:endParaRPr lang="en-GB" sz="24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4389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03021-E74D-4766-FA93-96831FAA366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31F3B3-DEFB-0069-32B7-9C89C8ACE813}"/>
              </a:ext>
            </a:extLst>
          </p:cNvPr>
          <p:cNvSpPr>
            <a:spLocks noGrp="1"/>
          </p:cNvSpPr>
          <p:nvPr>
            <p:ph type="body" sz="quarter" idx="11"/>
          </p:nvPr>
        </p:nvSpPr>
        <p:spPr>
          <a:xfrm>
            <a:off x="473897" y="328557"/>
            <a:ext cx="9109976" cy="488693"/>
          </a:xfrm>
        </p:spPr>
        <p:txBody>
          <a:bodyPr/>
          <a:lstStyle/>
          <a:p>
            <a:r>
              <a:rPr lang="en-US"/>
              <a:t>Informe final</a:t>
            </a:r>
          </a:p>
        </p:txBody>
      </p:sp>
      <p:graphicFrame>
        <p:nvGraphicFramePr>
          <p:cNvPr id="3" name="Tabla 2">
            <a:extLst>
              <a:ext uri="{FF2B5EF4-FFF2-40B4-BE49-F238E27FC236}">
                <a16:creationId xmlns:a16="http://schemas.microsoft.com/office/drawing/2014/main" id="{D3B91160-E7C2-1665-BCB7-08F983AF135A}"/>
              </a:ext>
            </a:extLst>
          </p:cNvPr>
          <p:cNvGraphicFramePr>
            <a:graphicFrameLocks noGrp="1"/>
          </p:cNvGraphicFramePr>
          <p:nvPr>
            <p:extLst>
              <p:ext uri="{D42A27DB-BD31-4B8C-83A1-F6EECF244321}">
                <p14:modId xmlns:p14="http://schemas.microsoft.com/office/powerpoint/2010/main" val="2192469552"/>
              </p:ext>
            </p:extLst>
          </p:nvPr>
        </p:nvGraphicFramePr>
        <p:xfrm>
          <a:off x="239485" y="817250"/>
          <a:ext cx="11713030" cy="5925834"/>
        </p:xfrm>
        <a:graphic>
          <a:graphicData uri="http://schemas.openxmlformats.org/drawingml/2006/table">
            <a:tbl>
              <a:tblPr firstRow="1" bandRow="1"/>
              <a:tblGrid>
                <a:gridCol w="2520055">
                  <a:extLst>
                    <a:ext uri="{9D8B030D-6E8A-4147-A177-3AD203B41FA5}">
                      <a16:colId xmlns:a16="http://schemas.microsoft.com/office/drawing/2014/main" val="2279334877"/>
                    </a:ext>
                  </a:extLst>
                </a:gridCol>
                <a:gridCol w="2520055">
                  <a:extLst>
                    <a:ext uri="{9D8B030D-6E8A-4147-A177-3AD203B41FA5}">
                      <a16:colId xmlns:a16="http://schemas.microsoft.com/office/drawing/2014/main" val="2964532197"/>
                    </a:ext>
                  </a:extLst>
                </a:gridCol>
                <a:gridCol w="492852">
                  <a:extLst>
                    <a:ext uri="{9D8B030D-6E8A-4147-A177-3AD203B41FA5}">
                      <a16:colId xmlns:a16="http://schemas.microsoft.com/office/drawing/2014/main" val="3562136810"/>
                    </a:ext>
                  </a:extLst>
                </a:gridCol>
                <a:gridCol w="822284">
                  <a:extLst>
                    <a:ext uri="{9D8B030D-6E8A-4147-A177-3AD203B41FA5}">
                      <a16:colId xmlns:a16="http://schemas.microsoft.com/office/drawing/2014/main" val="76055652"/>
                    </a:ext>
                  </a:extLst>
                </a:gridCol>
                <a:gridCol w="5357784">
                  <a:extLst>
                    <a:ext uri="{9D8B030D-6E8A-4147-A177-3AD203B41FA5}">
                      <a16:colId xmlns:a16="http://schemas.microsoft.com/office/drawing/2014/main" val="3382528453"/>
                    </a:ext>
                  </a:extLst>
                </a:gridCol>
              </a:tblGrid>
              <a:tr h="282310">
                <a:tc gridSpan="5">
                  <a:txBody>
                    <a:bodyPr/>
                    <a:lstStyle/>
                    <a:p>
                      <a:pPr>
                        <a:lnSpc>
                          <a:spcPct val="115000"/>
                        </a:lnSpc>
                        <a:spcAft>
                          <a:spcPts val="800"/>
                        </a:spcAft>
                      </a:pPr>
                      <a:r>
                        <a:rPr lang="es-BO"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Según indicadores </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156082"/>
                    </a:solidFill>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extLst>
                  <a:ext uri="{0D108BD9-81ED-4DB2-BD59-A6C34878D82A}">
                    <a16:rowId xmlns:a16="http://schemas.microsoft.com/office/drawing/2014/main" val="3257593483"/>
                  </a:ext>
                </a:extLst>
              </a:tr>
              <a:tr h="225744">
                <a:tc>
                  <a:txBody>
                    <a:bodyPr/>
                    <a:lstStyle/>
                    <a:p>
                      <a:pPr>
                        <a:lnSpc>
                          <a:spcPct val="115000"/>
                        </a:lnSpc>
                        <a:spcAft>
                          <a:spcPts val="800"/>
                        </a:spcAft>
                      </a:pPr>
                      <a:r>
                        <a:rPr lang="es-BO"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Productos</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Indicador</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LB</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Meta</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156082"/>
                    </a:solidFill>
                  </a:tcPr>
                </a:tc>
                <a:tc>
                  <a:txBody>
                    <a:bodyPr/>
                    <a:lstStyle/>
                    <a:p>
                      <a:pPr>
                        <a:lnSpc>
                          <a:spcPct val="115000"/>
                        </a:lnSpc>
                        <a:spcAft>
                          <a:spcPts val="800"/>
                        </a:spcAft>
                      </a:pPr>
                      <a:r>
                        <a:rPr lang="es-BO"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Estado</a:t>
                      </a:r>
                      <a:endParaRPr lang="es-BO" sz="12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3589132178"/>
                  </a:ext>
                </a:extLst>
              </a:tr>
              <a:tr h="1031847">
                <a:tc>
                  <a:txBody>
                    <a:bodyPr/>
                    <a:lstStyle/>
                    <a:p>
                      <a:pPr>
                        <a:lnSpc>
                          <a:spcPct val="115000"/>
                        </a:lnSpc>
                        <a:spcAft>
                          <a:spcPts val="800"/>
                        </a:spcAft>
                      </a:pPr>
                      <a:r>
                        <a:rPr lang="es-ES" sz="13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Un mapa de densidad de biomasa aérea que servirá como insumo principal para el sistema MRV a nivel nacional y subnacional. </a:t>
                      </a:r>
                      <a:r>
                        <a:rPr lang="es-ES" sz="13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tc>
                  <a:txBody>
                    <a:bodyPr/>
                    <a:lstStyle/>
                    <a:p>
                      <a:pPr>
                        <a:lnSpc>
                          <a:spcPct val="115000"/>
                        </a:lnSpc>
                        <a:spcAft>
                          <a:spcPts val="800"/>
                        </a:spcAft>
                      </a:pPr>
                      <a:r>
                        <a:rPr lang="es-ES"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1.1 Mapa de densidad de biomasa aérea nacional y subnacional y que determine los indicadores relacionados con la degradación forestal</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tc>
                  <a:txBody>
                    <a:bodyPr/>
                    <a:lstStyle/>
                    <a:p>
                      <a:pPr>
                        <a:lnSpc>
                          <a:spcPct val="115000"/>
                        </a:lnSpc>
                        <a:spcAft>
                          <a:spcPts val="800"/>
                        </a:spcAft>
                      </a:pP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0</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tc>
                  <a:txBody>
                    <a:bodyPr/>
                    <a:lstStyle/>
                    <a:p>
                      <a:pPr>
                        <a:lnSpc>
                          <a:spcPct val="115000"/>
                        </a:lnSpc>
                        <a:spcAft>
                          <a:spcPts val="800"/>
                        </a:spcAft>
                      </a:pP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tc>
                  <a:txBody>
                    <a:bodyPr/>
                    <a:lstStyle/>
                    <a:p>
                      <a:pPr>
                        <a:lnSpc>
                          <a:spcPct val="115000"/>
                        </a:lnSpc>
                        <a:spcAft>
                          <a:spcPts val="800"/>
                        </a:spcAft>
                      </a:pPr>
                      <a:r>
                        <a:rPr lang="es-BO" sz="13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Concluido.</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p>
                      <a:pPr marL="84455" indent="-84455">
                        <a:lnSpc>
                          <a:spcPct val="115000"/>
                        </a:lnSpc>
                        <a:spcAft>
                          <a:spcPts val="800"/>
                        </a:spcAft>
                      </a:pPr>
                      <a:r>
                        <a:rPr lang="es-BO" sz="13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Comentario:</a:t>
                      </a: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este producto está en constante mejora continua, a medida que se incrementan datos de territorio (parcelas), se fortalece la Inter calibración y por tanto se va generando mayor precisión y menor incertidumbre y por lo tanto un mapa de biomasa más robusto </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4243410890"/>
                  </a:ext>
                </a:extLst>
              </a:tr>
              <a:tr h="1031847">
                <a:tc rowSpan="2">
                  <a:txBody>
                    <a:bodyPr/>
                    <a:lstStyle/>
                    <a:p>
                      <a:pPr>
                        <a:lnSpc>
                          <a:spcPct val="115000"/>
                        </a:lnSpc>
                        <a:spcAft>
                          <a:spcPts val="800"/>
                        </a:spcAft>
                      </a:pPr>
                      <a:r>
                        <a:rPr lang="es-ES" sz="13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Mejoradas las habilidades y capacidades del Sistema de Información de Monitoreo Forestal del país, para desarrollar un FREL de alta calidad. </a:t>
                      </a:r>
                      <a:r>
                        <a:rPr lang="es-ES" sz="13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tc>
                  <a:txBody>
                    <a:bodyPr/>
                    <a:lstStyle/>
                    <a:p>
                      <a:pPr>
                        <a:lnSpc>
                          <a:spcPct val="115000"/>
                        </a:lnSpc>
                        <a:spcAft>
                          <a:spcPts val="800"/>
                        </a:spcAft>
                      </a:pPr>
                      <a:r>
                        <a:rPr lang="es-ES"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2.1 FREL que refleje los niveles de deforestación y degradación en Bolivia actualizado según las recomendaciones de la CMNUCC.</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tc>
                  <a:txBody>
                    <a:bodyPr/>
                    <a:lstStyle/>
                    <a:p>
                      <a:pPr>
                        <a:lnSpc>
                          <a:spcPct val="115000"/>
                        </a:lnSpc>
                        <a:spcAft>
                          <a:spcPts val="800"/>
                        </a:spcAft>
                      </a:pP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0</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tc>
                  <a:txBody>
                    <a:bodyPr/>
                    <a:lstStyle/>
                    <a:p>
                      <a:pPr>
                        <a:lnSpc>
                          <a:spcPct val="115000"/>
                        </a:lnSpc>
                        <a:spcAft>
                          <a:spcPts val="800"/>
                        </a:spcAft>
                      </a:pP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tc>
                  <a:txBody>
                    <a:bodyPr/>
                    <a:lstStyle/>
                    <a:p>
                      <a:pPr>
                        <a:lnSpc>
                          <a:spcPct val="115000"/>
                        </a:lnSpc>
                        <a:spcAft>
                          <a:spcPts val="800"/>
                        </a:spcAft>
                      </a:pPr>
                      <a:r>
                        <a:rPr lang="es-BO" sz="13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Concluido.</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3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Comentario: </a:t>
                      </a: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este producto se concluyó la primera versión en diciembre 2023, en el transcurso del proyecto, se actualizó a la versión 3 actualizada, y se seguirá en la mejora continua a medida que se genere más información y que se vayan aplicando nuevas tecnologías. </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067079943"/>
                  </a:ext>
                </a:extLst>
              </a:tr>
              <a:tr h="1164501">
                <a:tc vMerge="1">
                  <a:txBody>
                    <a:bodyPr/>
                    <a:lstStyle/>
                    <a:p>
                      <a:endParaRPr lang="es-BO"/>
                    </a:p>
                  </a:txBody>
                  <a:tcPr/>
                </a:tc>
                <a:tc>
                  <a:txBody>
                    <a:bodyPr/>
                    <a:lstStyle/>
                    <a:p>
                      <a:pPr>
                        <a:lnSpc>
                          <a:spcPct val="115000"/>
                        </a:lnSpc>
                        <a:spcAft>
                          <a:spcPts val="800"/>
                        </a:spcAft>
                      </a:pPr>
                      <a:r>
                        <a:rPr lang="es-ES"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2.2 Número de personas permanentemente capacitadas para el manejo del Sistema de Información de Monitoreo Forestal.</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tc>
                  <a:txBody>
                    <a:bodyPr/>
                    <a:lstStyle/>
                    <a:p>
                      <a:pPr>
                        <a:lnSpc>
                          <a:spcPct val="115000"/>
                        </a:lnSpc>
                        <a:spcAft>
                          <a:spcPts val="800"/>
                        </a:spcAft>
                      </a:pP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6</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tc>
                  <a:txBody>
                    <a:bodyPr/>
                    <a:lstStyle/>
                    <a:p>
                      <a:pPr>
                        <a:lnSpc>
                          <a:spcPct val="115000"/>
                        </a:lnSpc>
                        <a:spcAft>
                          <a:spcPts val="800"/>
                        </a:spcAft>
                      </a:pP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6</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tc>
                  <a:txBody>
                    <a:bodyPr/>
                    <a:lstStyle/>
                    <a:p>
                      <a:pPr>
                        <a:lnSpc>
                          <a:spcPct val="115000"/>
                        </a:lnSpc>
                        <a:spcAft>
                          <a:spcPts val="800"/>
                        </a:spcAft>
                      </a:pPr>
                      <a:r>
                        <a:rPr lang="es-BO" sz="13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Concluido.</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3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Comentario:</a:t>
                      </a: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 el fortalecimiento de capacidades es un proceso continuo, y se espera que el equipo capacitado hasta la fecha se mantenga y continue fortaleciendo el rol institucional gubernamental en el monitoreo del bosque con capacidad técnica y con el uso de tecnologías de punta.</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957682748"/>
                  </a:ext>
                </a:extLst>
              </a:tr>
              <a:tr h="1297155">
                <a:tc>
                  <a:txBody>
                    <a:bodyPr/>
                    <a:lstStyle/>
                    <a:p>
                      <a:pPr>
                        <a:lnSpc>
                          <a:spcPct val="115000"/>
                        </a:lnSpc>
                        <a:spcAft>
                          <a:spcPts val="800"/>
                        </a:spcAft>
                      </a:pPr>
                      <a:r>
                        <a:rPr lang="es-ES" sz="1300" b="1"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Apoyo logístico para el desarrollo de un diagnóstico y plan de acción para el cumplimiento de las Salvaguardas de Cancún, así como el proceso de difusión en las jurisdicciones de LEAF.”</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tc>
                  <a:txBody>
                    <a:bodyPr/>
                    <a:lstStyle/>
                    <a:p>
                      <a:pPr>
                        <a:lnSpc>
                          <a:spcPct val="115000"/>
                        </a:lnSpc>
                        <a:spcAft>
                          <a:spcPts val="800"/>
                        </a:spcAft>
                      </a:pPr>
                      <a:r>
                        <a:rPr lang="es-ES"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3.1 Número de eventos de socialización (6) de salvaguardas en las jurisdicciones de Pando y Charagua.</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tc>
                  <a:txBody>
                    <a:bodyPr/>
                    <a:lstStyle/>
                    <a:p>
                      <a:pPr>
                        <a:lnSpc>
                          <a:spcPct val="115000"/>
                        </a:lnSpc>
                        <a:spcAft>
                          <a:spcPts val="800"/>
                        </a:spcAft>
                      </a:pP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0</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tc>
                  <a:txBody>
                    <a:bodyPr/>
                    <a:lstStyle/>
                    <a:p>
                      <a:pPr>
                        <a:lnSpc>
                          <a:spcPct val="115000"/>
                        </a:lnSpc>
                        <a:spcAft>
                          <a:spcPts val="800"/>
                        </a:spcAft>
                      </a:pP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6</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69495" marR="69495" marT="34747" marB="3474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tc>
                  <a:txBody>
                    <a:bodyPr/>
                    <a:lstStyle/>
                    <a:p>
                      <a:pPr>
                        <a:lnSpc>
                          <a:spcPct val="115000"/>
                        </a:lnSpc>
                        <a:spcAft>
                          <a:spcPts val="800"/>
                        </a:spcAft>
                      </a:pPr>
                      <a:r>
                        <a:rPr lang="es-BO" sz="13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Concluido.</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s-BO" sz="13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Comentario: </a:t>
                      </a:r>
                      <a:r>
                        <a:rPr lang="es-BO" sz="13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este proceso, donde juega un rol importante la participación social, supero los espacios previstos en el proyecto. Esto, sin embargo, aún queda corto para institucionalizar una iniciativa a nivel nacional y jurisdiccional, primeramente, por el escenario nacional en los ámbitos políticos, ambientales y económicos, este es un trabajo largo por desarrollar.</a:t>
                      </a:r>
                      <a:endParaRPr lang="es-BO" sz="13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4285979157"/>
                  </a:ext>
                </a:extLst>
              </a:tr>
            </a:tbl>
          </a:graphicData>
        </a:graphic>
      </p:graphicFrame>
    </p:spTree>
    <p:extLst>
      <p:ext uri="{BB962C8B-B14F-4D97-AF65-F5344CB8AC3E}">
        <p14:creationId xmlns:p14="http://schemas.microsoft.com/office/powerpoint/2010/main" val="345978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45B7F69-29C9-2840-ABBD-369A0CD219B2}"/>
              </a:ext>
            </a:extLst>
          </p:cNvPr>
          <p:cNvSpPr>
            <a:spLocks noGrp="1"/>
          </p:cNvSpPr>
          <p:nvPr>
            <p:ph type="body" sz="quarter" idx="11"/>
          </p:nvPr>
        </p:nvSpPr>
        <p:spPr>
          <a:xfrm>
            <a:off x="515938" y="1871077"/>
            <a:ext cx="4167273" cy="819150"/>
          </a:xfrm>
        </p:spPr>
        <p:txBody>
          <a:bodyPr/>
          <a:lstStyle/>
          <a:p>
            <a:r>
              <a:rPr lang="es-MX"/>
              <a:t>Participación de las partes interesadas</a:t>
            </a:r>
            <a:endParaRPr lang="en-US"/>
          </a:p>
        </p:txBody>
      </p:sp>
      <p:sp>
        <p:nvSpPr>
          <p:cNvPr id="7" name="Text Placeholder 6">
            <a:extLst>
              <a:ext uri="{FF2B5EF4-FFF2-40B4-BE49-F238E27FC236}">
                <a16:creationId xmlns:a16="http://schemas.microsoft.com/office/drawing/2014/main" id="{9E7137B8-A28D-7241-BCD9-7347FABB5F41}"/>
              </a:ext>
            </a:extLst>
          </p:cNvPr>
          <p:cNvSpPr>
            <a:spLocks noGrp="1"/>
          </p:cNvSpPr>
          <p:nvPr>
            <p:ph type="body" sz="quarter" idx="13"/>
          </p:nvPr>
        </p:nvSpPr>
        <p:spPr/>
        <p:txBody>
          <a:bodyPr/>
          <a:lstStyle/>
          <a:p>
            <a:r>
              <a:rPr lang="en-US"/>
              <a:t>02</a:t>
            </a:r>
          </a:p>
        </p:txBody>
      </p:sp>
    </p:spTree>
    <p:extLst>
      <p:ext uri="{BB962C8B-B14F-4D97-AF65-F5344CB8AC3E}">
        <p14:creationId xmlns:p14="http://schemas.microsoft.com/office/powerpoint/2010/main" val="3118516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82C2A1AE-E25D-4816-959B-0355169642A7}"/>
              </a:ext>
            </a:extLst>
          </p:cNvPr>
          <p:cNvSpPr txBox="1">
            <a:spLocks/>
          </p:cNvSpPr>
          <p:nvPr/>
        </p:nvSpPr>
        <p:spPr>
          <a:xfrm>
            <a:off x="242868" y="1230086"/>
            <a:ext cx="11546361" cy="554908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0230" indent="-342900" algn="just">
              <a:buClr>
                <a:schemeClr val="accent1"/>
              </a:buClr>
              <a:buFont typeface="Wingdings" panose="05000000000000000000" pitchFamily="2" charset="2"/>
              <a:buChar char="ü"/>
            </a:pPr>
            <a:r>
              <a:rPr lang="es-BO" sz="3000" b="0">
                <a:solidFill>
                  <a:schemeClr val="tx1"/>
                </a:solidFill>
                <a:effectLst/>
                <a:latin typeface="Avenir Next LT Pro" panose="020B0504020202020204" pitchFamily="34" charset="0"/>
                <a:ea typeface="Yu Mincho" panose="02020400000000000000" pitchFamily="18" charset="-128"/>
                <a:cs typeface="Times New Roman" panose="02020603050405020304" pitchFamily="18" charset="0"/>
              </a:rPr>
              <a:t>Se tiene firmado un acuerdo de parte responsable entre el PNUD y la FAN concluido al 30 de septiembre de 2024. </a:t>
            </a:r>
          </a:p>
          <a:p>
            <a:pPr marL="570230" indent="-342900" algn="just">
              <a:buClr>
                <a:schemeClr val="accent1"/>
              </a:buClr>
              <a:buFont typeface="Wingdings" panose="05000000000000000000" pitchFamily="2" charset="2"/>
              <a:buChar char="ü"/>
            </a:pPr>
            <a:r>
              <a:rPr lang="es-BO" sz="3000" b="0">
                <a:solidFill>
                  <a:schemeClr val="tx1"/>
                </a:solidFill>
                <a:effectLst/>
                <a:latin typeface="Avenir Next LT Pro" panose="020B0504020202020204" pitchFamily="34" charset="0"/>
                <a:ea typeface="Yu Mincho" panose="02020400000000000000" pitchFamily="18" charset="-128"/>
                <a:cs typeface="Times New Roman" panose="02020603050405020304" pitchFamily="18" charset="0"/>
              </a:rPr>
              <a:t>Se ha fortalecido el relacionamiento con instancias subnacionales e indígenas, de Pando y Charagua. El compromiso de continuar trabajando en el sector fue reforzado con los talleres GESI en Charagua y Pando</a:t>
            </a:r>
            <a:r>
              <a:rPr lang="es-BO" sz="3000" b="0">
                <a:solidFill>
                  <a:schemeClr val="tx1"/>
                </a:solidFill>
                <a:latin typeface="Avenir Next LT Pro" panose="020B0504020202020204" pitchFamily="34" charset="0"/>
                <a:ea typeface="Yu Mincho" panose="02020400000000000000" pitchFamily="18" charset="-128"/>
                <a:cs typeface="Times New Roman" panose="02020603050405020304" pitchFamily="18" charset="0"/>
              </a:rPr>
              <a:t>.</a:t>
            </a:r>
          </a:p>
          <a:p>
            <a:pPr marL="570230" indent="-342900" algn="just">
              <a:buClr>
                <a:schemeClr val="accent1"/>
              </a:buClr>
              <a:buFont typeface="Wingdings" panose="05000000000000000000" pitchFamily="2" charset="2"/>
              <a:buChar char="ü"/>
            </a:pPr>
            <a:r>
              <a:rPr lang="es-BO" sz="3000" b="0">
                <a:solidFill>
                  <a:schemeClr val="tx1"/>
                </a:solidFill>
                <a:effectLst/>
                <a:latin typeface="Avenir Next LT Pro" panose="020B0504020202020204" pitchFamily="34" charset="0"/>
                <a:ea typeface="Yu Mincho" panose="02020400000000000000" pitchFamily="18" charset="-128"/>
                <a:cs typeface="Times New Roman" panose="02020603050405020304" pitchFamily="18" charset="0"/>
              </a:rPr>
              <a:t>En fechas 9 de agosto, 18 de septiembre en el PNUD, 19 de septiembre en la Dirección Forestal se r</a:t>
            </a:r>
            <a:r>
              <a:rPr lang="es-BO" sz="3000" b="0">
                <a:solidFill>
                  <a:schemeClr val="tx1"/>
                </a:solidFill>
                <a:latin typeface="Avenir Next LT Pro" panose="020B0504020202020204" pitchFamily="34" charset="0"/>
                <a:ea typeface="Yu Mincho" panose="02020400000000000000" pitchFamily="18" charset="-128"/>
                <a:cs typeface="Times New Roman" panose="02020603050405020304" pitchFamily="18" charset="0"/>
              </a:rPr>
              <a:t>ealizaron reuniones de coordinación tecnica donde participaron AECID-UK-FAN-VPEP-APMT y se realizó seguimiento a la implementación del proyecto y la presentación final de los resultados del proyecto. </a:t>
            </a:r>
          </a:p>
          <a:p>
            <a:pPr marL="227330">
              <a:buClr>
                <a:schemeClr val="accent1"/>
              </a:buClr>
            </a:pPr>
            <a:endParaRPr lang="es-BO" sz="2400" b="0">
              <a:solidFill>
                <a:schemeClr val="tx1"/>
              </a:solidFill>
              <a:latin typeface="Avenir Next LT Pro" panose="020B0504020202020204" pitchFamily="34" charset="0"/>
              <a:ea typeface="Yu Mincho" panose="02020400000000000000" pitchFamily="18" charset="-128"/>
              <a:cs typeface="Times New Roman" panose="02020603050405020304" pitchFamily="18" charset="0"/>
            </a:endParaRPr>
          </a:p>
          <a:p>
            <a:pPr marL="570230" indent="-342900">
              <a:buClr>
                <a:schemeClr val="accent1"/>
              </a:buClr>
              <a:buFont typeface="Wingdings" panose="05000000000000000000" pitchFamily="2" charset="2"/>
              <a:buChar char="ü"/>
            </a:pPr>
            <a:endParaRPr lang="es-BO" sz="1000">
              <a:effectLst/>
              <a:latin typeface="Times New Roman" panose="02020603050405020304" pitchFamily="18" charset="0"/>
              <a:ea typeface="Times New Roman" panose="02020603050405020304" pitchFamily="18" charset="0"/>
            </a:endParaRPr>
          </a:p>
          <a:p>
            <a:pPr marL="227330">
              <a:buClr>
                <a:schemeClr val="accent1"/>
              </a:buClr>
            </a:pPr>
            <a:endParaRPr lang="es-BO">
              <a:solidFill>
                <a:srgbClr val="4472C4"/>
              </a:solidFill>
              <a:effectLst/>
              <a:latin typeface="Avenir Next LT Pro" panose="020B0504020202020204" pitchFamily="34" charset="0"/>
              <a:ea typeface="Yu Mincho" panose="02020400000000000000" pitchFamily="18" charset="-128"/>
              <a:cs typeface="Times New Roman" panose="02020603050405020304" pitchFamily="18" charset="0"/>
            </a:endParaRPr>
          </a:p>
        </p:txBody>
      </p:sp>
      <p:sp>
        <p:nvSpPr>
          <p:cNvPr id="5" name="Text Placeholder 1">
            <a:extLst>
              <a:ext uri="{FF2B5EF4-FFF2-40B4-BE49-F238E27FC236}">
                <a16:creationId xmlns:a16="http://schemas.microsoft.com/office/drawing/2014/main" id="{4495FC25-5FE8-1DAD-3975-06BB0975DC15}"/>
              </a:ext>
            </a:extLst>
          </p:cNvPr>
          <p:cNvSpPr>
            <a:spLocks noGrp="1"/>
          </p:cNvSpPr>
          <p:nvPr>
            <p:ph type="body" sz="quarter" idx="11"/>
          </p:nvPr>
        </p:nvSpPr>
        <p:spPr>
          <a:xfrm>
            <a:off x="515938" y="549275"/>
            <a:ext cx="9110662" cy="488950"/>
          </a:xfrm>
        </p:spPr>
        <p:txBody>
          <a:bodyPr/>
          <a:lstStyle/>
          <a:p>
            <a:r>
              <a:rPr lang="es-MX"/>
              <a:t>Participación de las partes interesadas</a:t>
            </a:r>
            <a:endParaRPr lang="en-US"/>
          </a:p>
        </p:txBody>
      </p:sp>
    </p:spTree>
    <p:extLst>
      <p:ext uri="{BB962C8B-B14F-4D97-AF65-F5344CB8AC3E}">
        <p14:creationId xmlns:p14="http://schemas.microsoft.com/office/powerpoint/2010/main" val="1990347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F3B2807-CBDA-EDFD-41E0-467A992CB5F6}"/>
              </a:ext>
            </a:extLst>
          </p:cNvPr>
          <p:cNvSpPr txBox="1"/>
          <p:nvPr/>
        </p:nvSpPr>
        <p:spPr>
          <a:xfrm>
            <a:off x="423471" y="1284389"/>
            <a:ext cx="11040237" cy="5078313"/>
          </a:xfrm>
          <a:prstGeom prst="rect">
            <a:avLst/>
          </a:prstGeom>
          <a:noFill/>
        </p:spPr>
        <p:txBody>
          <a:bodyPr wrap="square">
            <a:spAutoFit/>
          </a:bodyPr>
          <a:lstStyle/>
          <a:p>
            <a:pPr marL="457200" indent="-229870">
              <a:buClr>
                <a:schemeClr val="accent1"/>
              </a:buClr>
              <a:buFont typeface="Wingdings" pitchFamily="2" charset="2"/>
              <a:buChar char="§"/>
            </a:pPr>
            <a:r>
              <a:rPr lang="en-GB" sz="3000">
                <a:latin typeface="Avenir Next LT Pro" panose="020B0504020202020204" pitchFamily="34" charset="0"/>
                <a:ea typeface="Yu Mincho" panose="02020400000000000000" pitchFamily="18" charset="-128"/>
                <a:cs typeface="Times New Roman" panose="02020603050405020304" pitchFamily="18" charset="0"/>
              </a:rPr>
              <a:t>Support needed from FCDO, embassy, others?</a:t>
            </a:r>
          </a:p>
          <a:p>
            <a:pPr marL="227330">
              <a:buClr>
                <a:schemeClr val="accent1"/>
              </a:buClr>
            </a:pPr>
            <a:r>
              <a:rPr lang="en-GB" sz="3000">
                <a:latin typeface="Avenir Next LT Pro" panose="020B0504020202020204" pitchFamily="34" charset="0"/>
                <a:ea typeface="Yu Mincho" panose="02020400000000000000" pitchFamily="18" charset="-128"/>
                <a:cs typeface="Times New Roman" panose="02020603050405020304" pitchFamily="18" charset="0"/>
              </a:rPr>
              <a:t>Las </a:t>
            </a:r>
            <a:r>
              <a:rPr lang="en-GB" sz="3000" err="1">
                <a:latin typeface="Avenir Next LT Pro" panose="020B0504020202020204" pitchFamily="34" charset="0"/>
                <a:ea typeface="Yu Mincho" panose="02020400000000000000" pitchFamily="18" charset="-128"/>
                <a:cs typeface="Times New Roman" panose="02020603050405020304" pitchFamily="18" charset="0"/>
              </a:rPr>
              <a:t>actividades</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fueron</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realizadas</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en</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coordinación</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directa</a:t>
            </a:r>
            <a:r>
              <a:rPr lang="en-GB" sz="3000">
                <a:latin typeface="Avenir Next LT Pro" panose="020B0504020202020204" pitchFamily="34" charset="0"/>
                <a:ea typeface="Yu Mincho" panose="02020400000000000000" pitchFamily="18" charset="-128"/>
                <a:cs typeface="Times New Roman" panose="02020603050405020304" pitchFamily="18" charset="0"/>
              </a:rPr>
              <a:t> con la </a:t>
            </a:r>
            <a:r>
              <a:rPr lang="en-GB" sz="3000" err="1">
                <a:latin typeface="Avenir Next LT Pro" panose="020B0504020202020204" pitchFamily="34" charset="0"/>
                <a:ea typeface="Yu Mincho" panose="02020400000000000000" pitchFamily="18" charset="-128"/>
                <a:cs typeface="Times New Roman" panose="02020603050405020304" pitchFamily="18" charset="0"/>
              </a:rPr>
              <a:t>Vicepresidencia</a:t>
            </a:r>
            <a:r>
              <a:rPr lang="en-GB" sz="3000">
                <a:latin typeface="Avenir Next LT Pro" panose="020B0504020202020204" pitchFamily="34" charset="0"/>
                <a:ea typeface="Yu Mincho" panose="02020400000000000000" pitchFamily="18" charset="-128"/>
                <a:cs typeface="Times New Roman" panose="02020603050405020304" pitchFamily="18" charset="0"/>
              </a:rPr>
              <a:t> del Estado </a:t>
            </a:r>
            <a:r>
              <a:rPr lang="en-GB" sz="3000" err="1">
                <a:latin typeface="Avenir Next LT Pro" panose="020B0504020202020204" pitchFamily="34" charset="0"/>
                <a:ea typeface="Yu Mincho" panose="02020400000000000000" pitchFamily="18" charset="-128"/>
                <a:cs typeface="Times New Roman" panose="02020603050405020304" pitchFamily="18" charset="0"/>
              </a:rPr>
              <a:t>Plurinacional</a:t>
            </a:r>
            <a:r>
              <a:rPr lang="en-GB" sz="3000">
                <a:latin typeface="Avenir Next LT Pro" panose="020B0504020202020204" pitchFamily="34" charset="0"/>
                <a:ea typeface="Yu Mincho" panose="02020400000000000000" pitchFamily="18" charset="-128"/>
                <a:cs typeface="Times New Roman" panose="02020603050405020304" pitchFamily="18" charset="0"/>
              </a:rPr>
              <a:t> de Bolivia, UK y AECID.</a:t>
            </a:r>
          </a:p>
          <a:p>
            <a:pPr marL="457200" indent="-229870">
              <a:buClr>
                <a:schemeClr val="accent1"/>
              </a:buClr>
              <a:buFont typeface="Wingdings" pitchFamily="2" charset="2"/>
              <a:buChar char="§"/>
            </a:pPr>
            <a:r>
              <a:rPr lang="en-GB" sz="3000">
                <a:latin typeface="Avenir Next LT Pro" panose="020B0504020202020204" pitchFamily="34" charset="0"/>
                <a:ea typeface="Yu Mincho" panose="02020400000000000000" pitchFamily="18" charset="-128"/>
                <a:cs typeface="Times New Roman" panose="02020603050405020304" pitchFamily="18" charset="0"/>
              </a:rPr>
              <a:t>Overview of latest communication &amp; dissemination activities </a:t>
            </a:r>
          </a:p>
          <a:p>
            <a:pPr marL="227330">
              <a:buClr>
                <a:schemeClr val="accent1"/>
              </a:buClr>
            </a:pPr>
            <a:r>
              <a:rPr lang="en-GB" sz="3000">
                <a:latin typeface="Avenir Next LT Pro" panose="020B0504020202020204" pitchFamily="34" charset="0"/>
                <a:ea typeface="Yu Mincho" panose="02020400000000000000" pitchFamily="18" charset="-128"/>
                <a:cs typeface="Times New Roman" panose="02020603050405020304" pitchFamily="18" charset="0"/>
              </a:rPr>
              <a:t>Se </a:t>
            </a:r>
            <a:r>
              <a:rPr lang="en-GB" sz="3000" err="1">
                <a:latin typeface="Avenir Next LT Pro" panose="020B0504020202020204" pitchFamily="34" charset="0"/>
                <a:ea typeface="Yu Mincho" panose="02020400000000000000" pitchFamily="18" charset="-128"/>
                <a:cs typeface="Times New Roman" panose="02020603050405020304" pitchFamily="18" charset="0"/>
              </a:rPr>
              <a:t>realizaron</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talleres</a:t>
            </a:r>
            <a:r>
              <a:rPr lang="en-GB" sz="3000">
                <a:latin typeface="Avenir Next LT Pro" panose="020B0504020202020204" pitchFamily="34" charset="0"/>
                <a:ea typeface="Yu Mincho" panose="02020400000000000000" pitchFamily="18" charset="-128"/>
                <a:cs typeface="Times New Roman" panose="02020603050405020304" pitchFamily="18" charset="0"/>
              </a:rPr>
              <a:t> de </a:t>
            </a:r>
            <a:r>
              <a:rPr lang="en-GB" sz="3000" err="1">
                <a:latin typeface="Avenir Next LT Pro" panose="020B0504020202020204" pitchFamily="34" charset="0"/>
                <a:ea typeface="Yu Mincho" panose="02020400000000000000" pitchFamily="18" charset="-128"/>
                <a:cs typeface="Times New Roman" panose="02020603050405020304" pitchFamily="18" charset="0"/>
              </a:rPr>
              <a:t>socialización</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en</a:t>
            </a:r>
            <a:r>
              <a:rPr lang="en-GB" sz="3000">
                <a:latin typeface="Avenir Next LT Pro" panose="020B0504020202020204" pitchFamily="34" charset="0"/>
                <a:ea typeface="Yu Mincho" panose="02020400000000000000" pitchFamily="18" charset="-128"/>
                <a:cs typeface="Times New Roman" panose="02020603050405020304" pitchFamily="18" charset="0"/>
              </a:rPr>
              <a:t> Pando y </a:t>
            </a:r>
            <a:r>
              <a:rPr lang="en-GB" sz="3000" err="1">
                <a:latin typeface="Avenir Next LT Pro" panose="020B0504020202020204" pitchFamily="34" charset="0"/>
                <a:ea typeface="Yu Mincho" panose="02020400000000000000" pitchFamily="18" charset="-128"/>
                <a:cs typeface="Times New Roman" panose="02020603050405020304" pitchFamily="18" charset="0"/>
              </a:rPr>
              <a:t>Charagua</a:t>
            </a:r>
            <a:r>
              <a:rPr lang="en-GB" sz="3000">
                <a:latin typeface="Avenir Next LT Pro" panose="020B0504020202020204" pitchFamily="34" charset="0"/>
                <a:ea typeface="Yu Mincho" panose="02020400000000000000" pitchFamily="18" charset="-128"/>
                <a:cs typeface="Times New Roman" panose="02020603050405020304" pitchFamily="18" charset="0"/>
              </a:rPr>
              <a:t>, con la </a:t>
            </a:r>
            <a:r>
              <a:rPr lang="en-GB" sz="3000" err="1">
                <a:latin typeface="Avenir Next LT Pro" panose="020B0504020202020204" pitchFamily="34" charset="0"/>
                <a:ea typeface="Yu Mincho" panose="02020400000000000000" pitchFamily="18" charset="-128"/>
                <a:cs typeface="Times New Roman" panose="02020603050405020304" pitchFamily="18" charset="0"/>
              </a:rPr>
              <a:t>participación</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activa</a:t>
            </a:r>
            <a:r>
              <a:rPr lang="en-GB" sz="3000">
                <a:latin typeface="Avenir Next LT Pro" panose="020B0504020202020204" pitchFamily="34" charset="0"/>
                <a:ea typeface="Yu Mincho" panose="02020400000000000000" pitchFamily="18" charset="-128"/>
                <a:cs typeface="Times New Roman" panose="02020603050405020304" pitchFamily="18" charset="0"/>
              </a:rPr>
              <a:t> de </a:t>
            </a:r>
            <a:r>
              <a:rPr lang="en-GB" sz="3000" err="1">
                <a:latin typeface="Avenir Next LT Pro" panose="020B0504020202020204" pitchFamily="34" charset="0"/>
                <a:ea typeface="Yu Mincho" panose="02020400000000000000" pitchFamily="18" charset="-128"/>
                <a:cs typeface="Times New Roman" panose="02020603050405020304" pitchFamily="18" charset="0"/>
              </a:rPr>
              <a:t>capitanes</a:t>
            </a:r>
            <a:r>
              <a:rPr lang="en-GB" sz="3000">
                <a:latin typeface="Avenir Next LT Pro" panose="020B0504020202020204" pitchFamily="34" charset="0"/>
                <a:ea typeface="Yu Mincho" panose="02020400000000000000" pitchFamily="18" charset="-128"/>
                <a:cs typeface="Times New Roman" panose="02020603050405020304" pitchFamily="18" charset="0"/>
              </a:rPr>
              <a:t> y </a:t>
            </a:r>
            <a:r>
              <a:rPr lang="en-GB" sz="3000" err="1">
                <a:latin typeface="Avenir Next LT Pro" panose="020B0504020202020204" pitchFamily="34" charset="0"/>
                <a:ea typeface="Yu Mincho" panose="02020400000000000000" pitchFamily="18" charset="-128"/>
                <a:cs typeface="Times New Roman" panose="02020603050405020304" pitchFamily="18" charset="0"/>
              </a:rPr>
              <a:t>comunidades</a:t>
            </a:r>
            <a:r>
              <a:rPr lang="en-GB" sz="3000">
                <a:latin typeface="Avenir Next LT Pro" panose="020B0504020202020204" pitchFamily="34" charset="0"/>
                <a:ea typeface="Yu Mincho" panose="02020400000000000000" pitchFamily="18" charset="-128"/>
                <a:cs typeface="Times New Roman" panose="02020603050405020304" pitchFamily="18" charset="0"/>
              </a:rPr>
              <a:t> del </a:t>
            </a:r>
            <a:r>
              <a:rPr lang="en-GB" sz="3000" err="1">
                <a:latin typeface="Avenir Next LT Pro" panose="020B0504020202020204" pitchFamily="34" charset="0"/>
                <a:ea typeface="Yu Mincho" panose="02020400000000000000" pitchFamily="18" charset="-128"/>
                <a:cs typeface="Times New Roman" panose="02020603050405020304" pitchFamily="18" charset="0"/>
              </a:rPr>
              <a:t>lugar</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p>
          <a:p>
            <a:pPr marL="227330">
              <a:buClr>
                <a:schemeClr val="accent1"/>
              </a:buClr>
            </a:pPr>
            <a:endParaRPr lang="en-GB" sz="3000">
              <a:latin typeface="Avenir Next LT Pro" panose="020B0504020202020204" pitchFamily="34" charset="0"/>
              <a:ea typeface="Yu Mincho" panose="02020400000000000000" pitchFamily="18" charset="-128"/>
              <a:cs typeface="Times New Roman" panose="02020603050405020304" pitchFamily="18" charset="0"/>
            </a:endParaRPr>
          </a:p>
          <a:p>
            <a:pPr marL="227330">
              <a:buClr>
                <a:schemeClr val="accent1"/>
              </a:buClr>
            </a:pPr>
            <a:r>
              <a:rPr lang="en-GB" sz="3000">
                <a:latin typeface="Avenir Next LT Pro" panose="020B0504020202020204" pitchFamily="34" charset="0"/>
                <a:ea typeface="Yu Mincho" panose="02020400000000000000" pitchFamily="18" charset="-128"/>
                <a:cs typeface="Times New Roman" panose="02020603050405020304" pitchFamily="18" charset="0"/>
              </a:rPr>
              <a:t>Ver </a:t>
            </a:r>
            <a:r>
              <a:rPr lang="en-GB" sz="3000" err="1">
                <a:latin typeface="Avenir Next LT Pro" panose="020B0504020202020204" pitchFamily="34" charset="0"/>
                <a:ea typeface="Yu Mincho" panose="02020400000000000000" pitchFamily="18" charset="-128"/>
                <a:cs typeface="Times New Roman" panose="02020603050405020304" pitchFamily="18" charset="0"/>
              </a:rPr>
              <a:t>pagina</a:t>
            </a:r>
            <a:r>
              <a:rPr lang="en-GB" sz="3000">
                <a:latin typeface="Avenir Next LT Pro" panose="020B0504020202020204" pitchFamily="34" charset="0"/>
                <a:ea typeface="Yu Mincho" panose="02020400000000000000" pitchFamily="18" charset="-128"/>
                <a:cs typeface="Times New Roman" panose="02020603050405020304" pitchFamily="18" charset="0"/>
              </a:rPr>
              <a:t> </a:t>
            </a:r>
            <a:r>
              <a:rPr lang="en-GB" sz="3000" err="1">
                <a:latin typeface="Avenir Next LT Pro" panose="020B0504020202020204" pitchFamily="34" charset="0"/>
                <a:ea typeface="Yu Mincho" panose="02020400000000000000" pitchFamily="18" charset="-128"/>
                <a:cs typeface="Times New Roman" panose="02020603050405020304" pitchFamily="18" charset="0"/>
              </a:rPr>
              <a:t>facebook</a:t>
            </a:r>
            <a:endParaRPr lang="en-GB" sz="3000">
              <a:latin typeface="Avenir Next LT Pro" panose="020B0504020202020204" pitchFamily="34" charset="0"/>
              <a:ea typeface="Yu Mincho" panose="02020400000000000000" pitchFamily="18" charset="-128"/>
              <a:cs typeface="Times New Roman" panose="02020603050405020304" pitchFamily="18" charset="0"/>
            </a:endParaRPr>
          </a:p>
          <a:p>
            <a:pPr marL="227330">
              <a:buClr>
                <a:schemeClr val="accent1"/>
              </a:buClr>
            </a:pPr>
            <a:r>
              <a:rPr lang="en-GB" sz="2400" b="0">
                <a:solidFill>
                  <a:schemeClr val="tx1"/>
                </a:solidFill>
                <a:latin typeface="Arial" panose="020B0604020202020204" pitchFamily="34" charset="0"/>
                <a:cs typeface="Arial" panose="020B0604020202020204" pitchFamily="34" charset="0"/>
                <a:hlinkClick r:id="rId2"/>
              </a:rPr>
              <a:t>https://www.facebook.com/share/N4yiY2dcVkK3nG85/?mibextid=CTbP7E</a:t>
            </a:r>
            <a:r>
              <a:rPr lang="en-GB" sz="2400" b="0">
                <a:solidFill>
                  <a:schemeClr val="tx1"/>
                </a:solidFill>
                <a:latin typeface="Arial" panose="020B0604020202020204" pitchFamily="34" charset="0"/>
                <a:cs typeface="Arial" panose="020B0604020202020204" pitchFamily="34" charset="0"/>
              </a:rPr>
              <a:t> </a:t>
            </a:r>
          </a:p>
        </p:txBody>
      </p:sp>
      <p:sp>
        <p:nvSpPr>
          <p:cNvPr id="5" name="Text Placeholder 1">
            <a:extLst>
              <a:ext uri="{FF2B5EF4-FFF2-40B4-BE49-F238E27FC236}">
                <a16:creationId xmlns:a16="http://schemas.microsoft.com/office/drawing/2014/main" id="{6A93D6AD-B103-89C2-FFB4-07E6A1B2C9C0}"/>
              </a:ext>
            </a:extLst>
          </p:cNvPr>
          <p:cNvSpPr>
            <a:spLocks noGrp="1"/>
          </p:cNvSpPr>
          <p:nvPr>
            <p:ph type="body" sz="quarter" idx="11"/>
          </p:nvPr>
        </p:nvSpPr>
        <p:spPr>
          <a:xfrm>
            <a:off x="515938" y="549275"/>
            <a:ext cx="9110662" cy="488950"/>
          </a:xfrm>
        </p:spPr>
        <p:txBody>
          <a:bodyPr/>
          <a:lstStyle/>
          <a:p>
            <a:r>
              <a:rPr lang="es-MX"/>
              <a:t>Participación de las partes interesadas</a:t>
            </a:r>
            <a:endParaRPr lang="en-US"/>
          </a:p>
        </p:txBody>
      </p:sp>
    </p:spTree>
    <p:extLst>
      <p:ext uri="{BB962C8B-B14F-4D97-AF65-F5344CB8AC3E}">
        <p14:creationId xmlns:p14="http://schemas.microsoft.com/office/powerpoint/2010/main" val="966283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45B7F69-29C9-2840-ABBD-369A0CD219B2}"/>
              </a:ext>
            </a:extLst>
          </p:cNvPr>
          <p:cNvSpPr>
            <a:spLocks noGrp="1"/>
          </p:cNvSpPr>
          <p:nvPr>
            <p:ph type="body" sz="quarter" idx="11"/>
          </p:nvPr>
        </p:nvSpPr>
        <p:spPr>
          <a:xfrm>
            <a:off x="515938" y="1871077"/>
            <a:ext cx="4167273" cy="819150"/>
          </a:xfrm>
        </p:spPr>
        <p:txBody>
          <a:bodyPr lIns="0" tIns="0" rIns="0" bIns="0" anchor="t"/>
          <a:lstStyle/>
          <a:p>
            <a:r>
              <a:rPr lang="en-GB">
                <a:latin typeface="Arial Black"/>
              </a:rPr>
              <a:t>Próximas tareas y </a:t>
            </a:r>
            <a:r>
              <a:rPr lang="en-GB" err="1">
                <a:latin typeface="Arial Black"/>
              </a:rPr>
              <a:t>estado</a:t>
            </a:r>
            <a:r>
              <a:rPr lang="en-GB">
                <a:latin typeface="Arial Black"/>
              </a:rPr>
              <a:t> de </a:t>
            </a:r>
            <a:r>
              <a:rPr lang="en-GB" err="1">
                <a:latin typeface="Arial Black"/>
              </a:rPr>
              <a:t>situación</a:t>
            </a:r>
            <a:endParaRPr lang="en-US" err="1"/>
          </a:p>
        </p:txBody>
      </p:sp>
      <p:sp>
        <p:nvSpPr>
          <p:cNvPr id="7" name="Text Placeholder 6">
            <a:extLst>
              <a:ext uri="{FF2B5EF4-FFF2-40B4-BE49-F238E27FC236}">
                <a16:creationId xmlns:a16="http://schemas.microsoft.com/office/drawing/2014/main" id="{9E7137B8-A28D-7241-BCD9-7347FABB5F41}"/>
              </a:ext>
            </a:extLst>
          </p:cNvPr>
          <p:cNvSpPr>
            <a:spLocks noGrp="1"/>
          </p:cNvSpPr>
          <p:nvPr>
            <p:ph type="body" sz="quarter" idx="13"/>
          </p:nvPr>
        </p:nvSpPr>
        <p:spPr/>
        <p:txBody>
          <a:bodyPr/>
          <a:lstStyle/>
          <a:p>
            <a:r>
              <a:rPr lang="en-US"/>
              <a:t>03</a:t>
            </a:r>
          </a:p>
        </p:txBody>
      </p:sp>
    </p:spTree>
    <p:extLst>
      <p:ext uri="{BB962C8B-B14F-4D97-AF65-F5344CB8AC3E}">
        <p14:creationId xmlns:p14="http://schemas.microsoft.com/office/powerpoint/2010/main" val="380798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6A93D6AD-B103-89C2-FFB4-07E6A1B2C9C0}"/>
              </a:ext>
            </a:extLst>
          </p:cNvPr>
          <p:cNvSpPr>
            <a:spLocks noGrp="1"/>
          </p:cNvSpPr>
          <p:nvPr>
            <p:ph type="body" sz="quarter" idx="11"/>
          </p:nvPr>
        </p:nvSpPr>
        <p:spPr>
          <a:xfrm>
            <a:off x="493361" y="142875"/>
            <a:ext cx="9110662" cy="488950"/>
          </a:xfrm>
        </p:spPr>
        <p:txBody>
          <a:bodyPr lIns="0" tIns="0" rIns="0" bIns="0" anchor="t"/>
          <a:lstStyle/>
          <a:p>
            <a:r>
              <a:rPr lang="es-MX">
                <a:latin typeface="Arial Black"/>
              </a:rPr>
              <a:t>Salvaguardas</a:t>
            </a:r>
            <a:endParaRPr lang="en-US"/>
          </a:p>
        </p:txBody>
      </p:sp>
      <p:sp>
        <p:nvSpPr>
          <p:cNvPr id="2" name="TextBox 1">
            <a:extLst>
              <a:ext uri="{FF2B5EF4-FFF2-40B4-BE49-F238E27FC236}">
                <a16:creationId xmlns:a16="http://schemas.microsoft.com/office/drawing/2014/main" id="{0036232B-25D0-1D54-D903-A445A894038A}"/>
              </a:ext>
            </a:extLst>
          </p:cNvPr>
          <p:cNvSpPr txBox="1"/>
          <p:nvPr/>
        </p:nvSpPr>
        <p:spPr>
          <a:xfrm>
            <a:off x="186267" y="790222"/>
            <a:ext cx="11593689" cy="615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7330"/>
            <a:r>
              <a:rPr lang="en-GB" sz="2800">
                <a:latin typeface="Avenir Next LT Pro"/>
                <a:cs typeface="Arial"/>
              </a:rPr>
              <a:t>Para </a:t>
            </a:r>
            <a:r>
              <a:rPr lang="en-GB" sz="2800" err="1">
                <a:latin typeface="Avenir Next LT Pro"/>
                <a:cs typeface="Arial"/>
              </a:rPr>
              <a:t>cumplir</a:t>
            </a:r>
            <a:r>
              <a:rPr lang="en-GB" sz="2800">
                <a:latin typeface="Avenir Next LT Pro"/>
                <a:cs typeface="Arial"/>
              </a:rPr>
              <a:t> con </a:t>
            </a:r>
            <a:r>
              <a:rPr lang="en-GB" sz="2800" err="1">
                <a:latin typeface="Avenir Next LT Pro"/>
                <a:cs typeface="Arial"/>
              </a:rPr>
              <a:t>los</a:t>
            </a:r>
            <a:r>
              <a:rPr lang="en-GB" sz="2800">
                <a:latin typeface="Avenir Next LT Pro"/>
                <a:cs typeface="Arial"/>
              </a:rPr>
              <a:t> </a:t>
            </a:r>
            <a:r>
              <a:rPr lang="en-GB" sz="2800" err="1">
                <a:latin typeface="Avenir Next LT Pro"/>
                <a:cs typeface="Arial"/>
              </a:rPr>
              <a:t>requisitos</a:t>
            </a:r>
            <a:r>
              <a:rPr lang="en-GB" sz="2800">
                <a:latin typeface="Avenir Next LT Pro"/>
                <a:cs typeface="Arial"/>
              </a:rPr>
              <a:t> REDD + es </a:t>
            </a:r>
            <a:r>
              <a:rPr lang="en-GB" sz="2800" err="1">
                <a:latin typeface="Avenir Next LT Pro"/>
                <a:cs typeface="Arial"/>
              </a:rPr>
              <a:t>necesario</a:t>
            </a:r>
            <a:r>
              <a:rPr lang="en-GB" sz="2800">
                <a:latin typeface="Avenir Next LT Pro"/>
                <a:cs typeface="Arial"/>
              </a:rPr>
              <a:t> </a:t>
            </a:r>
            <a:r>
              <a:rPr lang="en-GB" sz="2800" err="1">
                <a:latin typeface="Avenir Next LT Pro"/>
                <a:cs typeface="Arial"/>
              </a:rPr>
              <a:t>continuar</a:t>
            </a:r>
            <a:r>
              <a:rPr lang="en-GB" sz="2800">
                <a:latin typeface="Avenir Next LT Pro"/>
                <a:cs typeface="Arial"/>
              </a:rPr>
              <a:t> </a:t>
            </a:r>
            <a:r>
              <a:rPr lang="en-GB" sz="2800" err="1">
                <a:latin typeface="Avenir Next LT Pro"/>
                <a:cs typeface="Arial"/>
              </a:rPr>
              <a:t>trabajando</a:t>
            </a:r>
            <a:r>
              <a:rPr lang="en-GB" sz="2800">
                <a:latin typeface="Avenir Next LT Pro"/>
                <a:cs typeface="Arial"/>
              </a:rPr>
              <a:t> </a:t>
            </a:r>
            <a:r>
              <a:rPr lang="en-GB" sz="2800" err="1">
                <a:latin typeface="Avenir Next LT Pro"/>
                <a:cs typeface="Arial"/>
              </a:rPr>
              <a:t>en</a:t>
            </a:r>
            <a:r>
              <a:rPr lang="en-GB" sz="2800">
                <a:latin typeface="Avenir Next LT Pro"/>
                <a:cs typeface="Arial"/>
              </a:rPr>
              <a:t> </a:t>
            </a:r>
            <a:r>
              <a:rPr lang="en-GB" sz="2800" err="1">
                <a:latin typeface="Avenir Next LT Pro"/>
                <a:cs typeface="Arial"/>
              </a:rPr>
              <a:t>los</a:t>
            </a:r>
            <a:r>
              <a:rPr lang="en-GB" sz="2800">
                <a:latin typeface="Avenir Next LT Pro"/>
                <a:cs typeface="Arial"/>
              </a:rPr>
              <a:t> </a:t>
            </a:r>
            <a:r>
              <a:rPr lang="en-GB" sz="2800" err="1">
                <a:latin typeface="Avenir Next LT Pro"/>
                <a:cs typeface="Arial"/>
              </a:rPr>
              <a:t>siguientes</a:t>
            </a:r>
            <a:r>
              <a:rPr lang="en-GB" sz="2800">
                <a:latin typeface="Avenir Next LT Pro"/>
                <a:cs typeface="Arial"/>
              </a:rPr>
              <a:t> </a:t>
            </a:r>
            <a:r>
              <a:rPr lang="en-GB" sz="2800" err="1">
                <a:latin typeface="Avenir Next LT Pro"/>
                <a:cs typeface="Arial"/>
              </a:rPr>
              <a:t>temas</a:t>
            </a:r>
            <a:r>
              <a:rPr lang="en-GB" sz="2800">
                <a:latin typeface="Avenir Next LT Pro"/>
                <a:cs typeface="Arial"/>
              </a:rPr>
              <a:t>:</a:t>
            </a:r>
          </a:p>
          <a:p>
            <a:pPr marL="457200" indent="-229870">
              <a:buFont typeface="Wingdings,Sans-Serif"/>
              <a:buChar char="§"/>
            </a:pPr>
            <a:r>
              <a:rPr lang="en-GB" sz="2800">
                <a:latin typeface="Avenir Next LT Pro"/>
                <a:cs typeface="Arial"/>
              </a:rPr>
              <a:t>Desarrollo del Sistema de </a:t>
            </a:r>
            <a:r>
              <a:rPr lang="en-GB" sz="2800" err="1">
                <a:latin typeface="Avenir Next LT Pro"/>
                <a:cs typeface="Arial"/>
              </a:rPr>
              <a:t>Información</a:t>
            </a:r>
            <a:r>
              <a:rPr lang="en-GB" sz="2800">
                <a:latin typeface="Avenir Next LT Pro"/>
                <a:cs typeface="Arial"/>
              </a:rPr>
              <a:t> de Salvaguardas (SIS),  y </a:t>
            </a:r>
            <a:r>
              <a:rPr lang="en-GB" sz="2800" err="1">
                <a:latin typeface="Avenir Next LT Pro"/>
                <a:cs typeface="Arial"/>
              </a:rPr>
              <a:t>su</a:t>
            </a:r>
            <a:r>
              <a:rPr lang="en-GB" sz="2800">
                <a:latin typeface="Avenir Next LT Pro"/>
                <a:cs typeface="Arial"/>
              </a:rPr>
              <a:t> </a:t>
            </a:r>
            <a:r>
              <a:rPr lang="en-GB" sz="2800" err="1">
                <a:latin typeface="Avenir Next LT Pro"/>
                <a:cs typeface="Arial"/>
              </a:rPr>
              <a:t>aprobación</a:t>
            </a:r>
            <a:r>
              <a:rPr lang="en-GB" sz="2800">
                <a:latin typeface="Avenir Next LT Pro"/>
                <a:cs typeface="Arial"/>
              </a:rPr>
              <a:t>.</a:t>
            </a:r>
          </a:p>
          <a:p>
            <a:pPr marL="457200" indent="-229870">
              <a:buFont typeface="Wingdings,Sans-Serif"/>
              <a:buChar char="§"/>
            </a:pPr>
            <a:r>
              <a:rPr lang="en-GB" sz="2800" err="1">
                <a:latin typeface="Avenir Next LT Pro"/>
                <a:cs typeface="Arial"/>
              </a:rPr>
              <a:t>Construcción</a:t>
            </a:r>
            <a:r>
              <a:rPr lang="en-GB" sz="2800">
                <a:latin typeface="Avenir Next LT Pro"/>
                <a:cs typeface="Arial"/>
              </a:rPr>
              <a:t> del </a:t>
            </a:r>
            <a:r>
              <a:rPr lang="en-GB" sz="2800" err="1">
                <a:latin typeface="Avenir Next LT Pro"/>
                <a:cs typeface="Arial"/>
              </a:rPr>
              <a:t>Mecanismo</a:t>
            </a:r>
            <a:r>
              <a:rPr lang="en-GB" sz="2800">
                <a:latin typeface="Avenir Next LT Pro"/>
                <a:cs typeface="Arial"/>
              </a:rPr>
              <a:t> de </a:t>
            </a:r>
            <a:r>
              <a:rPr lang="en-GB" sz="2800" err="1">
                <a:latin typeface="Avenir Next LT Pro"/>
                <a:cs typeface="Arial"/>
              </a:rPr>
              <a:t>Quejas</a:t>
            </a:r>
            <a:r>
              <a:rPr lang="en-GB" sz="2800">
                <a:latin typeface="Avenir Next LT Pro"/>
                <a:cs typeface="Arial"/>
              </a:rPr>
              <a:t> y </a:t>
            </a:r>
            <a:r>
              <a:rPr lang="en-GB" sz="2800" err="1">
                <a:latin typeface="Avenir Next LT Pro"/>
                <a:cs typeface="Arial"/>
              </a:rPr>
              <a:t>Reclamos</a:t>
            </a:r>
            <a:r>
              <a:rPr lang="en-GB" sz="2800">
                <a:latin typeface="Avenir Next LT Pro"/>
                <a:cs typeface="Arial"/>
              </a:rPr>
              <a:t> (MQR) y </a:t>
            </a:r>
            <a:r>
              <a:rPr lang="en-GB" sz="2800" err="1">
                <a:latin typeface="Avenir Next LT Pro"/>
                <a:cs typeface="Arial"/>
              </a:rPr>
              <a:t>su</a:t>
            </a:r>
            <a:r>
              <a:rPr lang="en-GB" sz="2800">
                <a:latin typeface="Avenir Next LT Pro"/>
                <a:cs typeface="Arial"/>
              </a:rPr>
              <a:t> </a:t>
            </a:r>
            <a:r>
              <a:rPr lang="en-GB" sz="2800" err="1">
                <a:latin typeface="Avenir Next LT Pro"/>
                <a:cs typeface="Arial"/>
              </a:rPr>
              <a:t>aprobación</a:t>
            </a:r>
            <a:endParaRPr lang="en-GB" sz="2800">
              <a:latin typeface="Avenir Next LT Pro"/>
              <a:cs typeface="Arial"/>
            </a:endParaRPr>
          </a:p>
          <a:p>
            <a:pPr marL="457200" indent="-229870">
              <a:buFont typeface="Wingdings,Sans-Serif"/>
              <a:buChar char="§"/>
            </a:pPr>
            <a:r>
              <a:rPr lang="en-GB" sz="2800" err="1">
                <a:latin typeface="Avenir Next LT Pro"/>
                <a:cs typeface="Arial"/>
              </a:rPr>
              <a:t>Elaboración</a:t>
            </a:r>
            <a:r>
              <a:rPr lang="en-GB" sz="2800">
                <a:latin typeface="Avenir Next LT Pro"/>
                <a:cs typeface="Arial"/>
              </a:rPr>
              <a:t> de un </a:t>
            </a:r>
            <a:r>
              <a:rPr lang="en-GB" sz="2800" err="1">
                <a:latin typeface="Avenir Next LT Pro"/>
                <a:cs typeface="Arial"/>
              </a:rPr>
              <a:t>Resumen</a:t>
            </a:r>
            <a:r>
              <a:rPr lang="en-GB" sz="2800">
                <a:latin typeface="Avenir Next LT Pro"/>
                <a:cs typeface="Arial"/>
              </a:rPr>
              <a:t> de </a:t>
            </a:r>
            <a:r>
              <a:rPr lang="en-GB" sz="2800" err="1">
                <a:latin typeface="Avenir Next LT Pro"/>
                <a:cs typeface="Arial"/>
              </a:rPr>
              <a:t>Información</a:t>
            </a:r>
            <a:r>
              <a:rPr lang="en-GB" sz="2800">
                <a:latin typeface="Avenir Next LT Pro"/>
                <a:cs typeface="Arial"/>
              </a:rPr>
              <a:t> de Salvaguardas (Sol)</a:t>
            </a:r>
          </a:p>
          <a:p>
            <a:pPr marL="457200" indent="-229870">
              <a:buFont typeface="Wingdings,Sans-Serif"/>
              <a:buChar char="§"/>
            </a:pPr>
            <a:r>
              <a:rPr lang="en-GB" sz="2800" err="1">
                <a:latin typeface="Avenir Next LT Pro"/>
                <a:cs typeface="Arial"/>
              </a:rPr>
              <a:t>Aprobación</a:t>
            </a:r>
            <a:r>
              <a:rPr lang="en-GB" sz="2800">
                <a:latin typeface="Avenir Next LT Pro"/>
                <a:cs typeface="Arial"/>
              </a:rPr>
              <a:t> de </a:t>
            </a:r>
            <a:r>
              <a:rPr lang="en-GB" sz="2800" err="1">
                <a:latin typeface="Avenir Next LT Pro"/>
                <a:cs typeface="Arial"/>
              </a:rPr>
              <a:t>Mecanismo</a:t>
            </a:r>
            <a:r>
              <a:rPr lang="en-GB" sz="2800">
                <a:latin typeface="Avenir Next LT Pro"/>
                <a:cs typeface="Arial"/>
              </a:rPr>
              <a:t> de Distribución de </a:t>
            </a:r>
            <a:r>
              <a:rPr lang="en-GB" sz="2800" err="1">
                <a:latin typeface="Avenir Next LT Pro"/>
                <a:cs typeface="Arial"/>
              </a:rPr>
              <a:t>Beneficios</a:t>
            </a:r>
            <a:r>
              <a:rPr lang="en-GB" sz="2800">
                <a:latin typeface="Avenir Next LT Pro"/>
                <a:cs typeface="Arial"/>
              </a:rPr>
              <a:t> (MDB)</a:t>
            </a:r>
            <a:endParaRPr lang="en-GB" sz="2800">
              <a:latin typeface="Avenir Next LT Pro"/>
              <a:cs typeface="Segoe UI"/>
            </a:endParaRPr>
          </a:p>
          <a:p>
            <a:pPr marL="457200" indent="-229870">
              <a:buFont typeface="Wingdings,Sans-Serif"/>
              <a:buChar char="§"/>
            </a:pPr>
            <a:r>
              <a:rPr lang="en-GB" sz="2800" err="1">
                <a:latin typeface="Avenir Next LT Pro"/>
                <a:cs typeface="Segoe UI"/>
              </a:rPr>
              <a:t>Aprobación</a:t>
            </a:r>
            <a:r>
              <a:rPr lang="en-GB" sz="2800">
                <a:latin typeface="Avenir Next LT Pro"/>
                <a:cs typeface="Segoe UI"/>
              </a:rPr>
              <a:t> del Plan Nacional de </a:t>
            </a:r>
            <a:r>
              <a:rPr lang="en-GB" sz="2800" err="1">
                <a:latin typeface="Avenir Next LT Pro"/>
                <a:cs typeface="Segoe UI"/>
              </a:rPr>
              <a:t>Acción</a:t>
            </a:r>
            <a:r>
              <a:rPr lang="en-GB" sz="2800">
                <a:latin typeface="Avenir Next LT Pro"/>
                <a:cs typeface="Segoe UI"/>
              </a:rPr>
              <a:t> de Salvaguardas (PNAS)</a:t>
            </a:r>
          </a:p>
          <a:p>
            <a:pPr marL="457200" indent="-229870">
              <a:buFont typeface="Wingdings,Sans-Serif"/>
              <a:buChar char="§"/>
            </a:pPr>
            <a:r>
              <a:rPr lang="en-GB" sz="2800" err="1">
                <a:latin typeface="Avenir Next LT Pro"/>
                <a:cs typeface="Segoe UI"/>
              </a:rPr>
              <a:t>Aprobación</a:t>
            </a:r>
            <a:r>
              <a:rPr lang="en-GB" sz="2800">
                <a:latin typeface="Avenir Next LT Pro"/>
                <a:cs typeface="Segoe UI"/>
              </a:rPr>
              <a:t> del </a:t>
            </a:r>
            <a:r>
              <a:rPr lang="en-GB" sz="2800" err="1">
                <a:latin typeface="Avenir Next LT Pro"/>
                <a:cs typeface="Segoe UI"/>
              </a:rPr>
              <a:t>Mecanismo</a:t>
            </a:r>
            <a:r>
              <a:rPr lang="en-GB" sz="2800">
                <a:latin typeface="Avenir Next LT Pro"/>
                <a:cs typeface="Segoe UI"/>
              </a:rPr>
              <a:t> de Cooperación </a:t>
            </a:r>
            <a:r>
              <a:rPr lang="en-GB" sz="2800" err="1">
                <a:latin typeface="Avenir Next LT Pro"/>
                <a:cs typeface="Segoe UI"/>
              </a:rPr>
              <a:t>por</a:t>
            </a:r>
            <a:r>
              <a:rPr lang="en-GB" sz="2800">
                <a:latin typeface="Avenir Next LT Pro"/>
                <a:cs typeface="Segoe UI"/>
              </a:rPr>
              <a:t> </a:t>
            </a:r>
            <a:r>
              <a:rPr lang="en-GB" sz="2800" err="1">
                <a:latin typeface="Avenir Next LT Pro"/>
                <a:cs typeface="Segoe UI"/>
              </a:rPr>
              <a:t>Resultados</a:t>
            </a:r>
            <a:r>
              <a:rPr lang="en-GB" sz="2800">
                <a:latin typeface="Avenir Next LT Pro"/>
                <a:cs typeface="Segoe UI"/>
              </a:rPr>
              <a:t> (MCR)</a:t>
            </a:r>
          </a:p>
          <a:p>
            <a:pPr marL="457200" indent="-229870">
              <a:buFont typeface="Wingdings,Sans-Serif"/>
              <a:buChar char="§"/>
            </a:pPr>
            <a:r>
              <a:rPr lang="en-GB" sz="2800" err="1">
                <a:latin typeface="Avenir Next LT Pro"/>
                <a:cs typeface="Segoe UI"/>
              </a:rPr>
              <a:t>Implementación</a:t>
            </a:r>
            <a:r>
              <a:rPr lang="en-GB" sz="2800">
                <a:latin typeface="Avenir Next LT Pro"/>
                <a:cs typeface="Segoe UI"/>
              </a:rPr>
              <a:t> del Plan de </a:t>
            </a:r>
            <a:r>
              <a:rPr lang="en-GB" sz="2800" err="1">
                <a:latin typeface="Avenir Next LT Pro"/>
                <a:cs typeface="Segoe UI"/>
              </a:rPr>
              <a:t>Participación</a:t>
            </a:r>
            <a:r>
              <a:rPr lang="en-GB" sz="2800">
                <a:latin typeface="Avenir Next LT Pro"/>
                <a:cs typeface="Segoe UI"/>
              </a:rPr>
              <a:t> y Consulta, para </a:t>
            </a:r>
            <a:r>
              <a:rPr lang="en-GB" sz="2800" err="1">
                <a:latin typeface="Avenir Next LT Pro"/>
                <a:cs typeface="Segoe UI"/>
              </a:rPr>
              <a:t>validar</a:t>
            </a:r>
            <a:r>
              <a:rPr lang="en-GB" sz="2800">
                <a:latin typeface="Avenir Next LT Pro"/>
                <a:cs typeface="Segoe UI"/>
              </a:rPr>
              <a:t> y </a:t>
            </a:r>
            <a:r>
              <a:rPr lang="en-GB" sz="2800" err="1">
                <a:latin typeface="Avenir Next LT Pro"/>
                <a:cs typeface="Segoe UI"/>
              </a:rPr>
              <a:t>aprobar</a:t>
            </a:r>
            <a:r>
              <a:rPr lang="en-GB" sz="2800">
                <a:latin typeface="Avenir Next LT Pro"/>
                <a:cs typeface="Segoe UI"/>
              </a:rPr>
              <a:t> </a:t>
            </a:r>
            <a:r>
              <a:rPr lang="en-GB" sz="2800" err="1">
                <a:latin typeface="Avenir Next LT Pro"/>
                <a:cs typeface="Segoe UI"/>
              </a:rPr>
              <a:t>en</a:t>
            </a:r>
            <a:r>
              <a:rPr lang="en-GB" sz="2800">
                <a:latin typeface="Avenir Next LT Pro"/>
                <a:cs typeface="Segoe UI"/>
              </a:rPr>
              <a:t> las </a:t>
            </a:r>
            <a:r>
              <a:rPr lang="en-GB" sz="2800" err="1">
                <a:latin typeface="Avenir Next LT Pro"/>
                <a:cs typeface="Segoe UI"/>
              </a:rPr>
              <a:t>jurisdicciones</a:t>
            </a:r>
            <a:r>
              <a:rPr lang="en-GB" sz="2800">
                <a:latin typeface="Avenir Next LT Pro"/>
                <a:cs typeface="Segoe UI"/>
              </a:rPr>
              <a:t> </a:t>
            </a:r>
            <a:r>
              <a:rPr lang="en-GB" sz="2800" err="1">
                <a:latin typeface="Avenir Next LT Pro"/>
                <a:cs typeface="Segoe UI"/>
              </a:rPr>
              <a:t>su</a:t>
            </a:r>
            <a:r>
              <a:rPr lang="en-GB" sz="2800">
                <a:latin typeface="Avenir Next LT Pro"/>
                <a:cs typeface="Segoe UI"/>
              </a:rPr>
              <a:t> </a:t>
            </a:r>
            <a:r>
              <a:rPr lang="en-GB" sz="2800" err="1">
                <a:latin typeface="Avenir Next LT Pro"/>
                <a:cs typeface="Segoe UI"/>
              </a:rPr>
              <a:t>pertinencia</a:t>
            </a:r>
            <a:r>
              <a:rPr lang="en-GB" sz="2800">
                <a:latin typeface="Avenir Next LT Pro"/>
                <a:cs typeface="Segoe UI"/>
              </a:rPr>
              <a:t> e </a:t>
            </a:r>
            <a:r>
              <a:rPr lang="en-GB" sz="2800" err="1">
                <a:latin typeface="Avenir Next LT Pro"/>
                <a:cs typeface="Segoe UI"/>
              </a:rPr>
              <a:t>implementación</a:t>
            </a:r>
            <a:endParaRPr lang="en-GB" sz="2800">
              <a:latin typeface="Avenir Next LT Pro"/>
              <a:cs typeface="Segoe UI"/>
            </a:endParaRPr>
          </a:p>
          <a:p>
            <a:pPr marL="457200" indent="-229870">
              <a:buFont typeface="Wingdings,Sans-Serif"/>
              <a:buChar char="§"/>
            </a:pPr>
            <a:endParaRPr lang="en-GB" sz="2800">
              <a:latin typeface="Avenir Next LT Pro"/>
              <a:cs typeface="Segoe UI"/>
            </a:endParaRPr>
          </a:p>
          <a:p>
            <a:pPr marL="457200" indent="-229870">
              <a:buFont typeface="Wingdings,Sans-Serif"/>
              <a:buChar char="§"/>
            </a:pPr>
            <a:endParaRPr lang="en-GB" sz="3000">
              <a:latin typeface="Avenir Next LT Pro"/>
              <a:cs typeface="Segoe UI"/>
            </a:endParaRPr>
          </a:p>
        </p:txBody>
      </p:sp>
    </p:spTree>
    <p:extLst>
      <p:ext uri="{BB962C8B-B14F-4D97-AF65-F5344CB8AC3E}">
        <p14:creationId xmlns:p14="http://schemas.microsoft.com/office/powerpoint/2010/main" val="624182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B7764-230D-D61B-95C6-7F4D7DB1DD35}"/>
              </a:ext>
            </a:extLst>
          </p:cNvPr>
          <p:cNvSpPr>
            <a:spLocks noGrp="1"/>
          </p:cNvSpPr>
          <p:nvPr>
            <p:ph type="body" sz="quarter" idx="11"/>
          </p:nvPr>
        </p:nvSpPr>
        <p:spPr/>
        <p:txBody>
          <a:bodyPr/>
          <a:lstStyle/>
          <a:p>
            <a:r>
              <a:rPr lang="en-GB" dirty="0" err="1"/>
              <a:t>Cierre</a:t>
            </a:r>
            <a:endParaRPr lang="en-GB" dirty="0"/>
          </a:p>
          <a:p>
            <a:r>
              <a:rPr lang="en-GB" dirty="0" err="1"/>
              <a:t>financiero</a:t>
            </a:r>
            <a:endParaRPr lang="en-GB" dirty="0"/>
          </a:p>
        </p:txBody>
      </p:sp>
      <p:sp>
        <p:nvSpPr>
          <p:cNvPr id="3" name="Text Placeholder 2">
            <a:extLst>
              <a:ext uri="{FF2B5EF4-FFF2-40B4-BE49-F238E27FC236}">
                <a16:creationId xmlns:a16="http://schemas.microsoft.com/office/drawing/2014/main" id="{4A942D7D-5E3D-ABEF-FE1B-4552439DA158}"/>
              </a:ext>
            </a:extLst>
          </p:cNvPr>
          <p:cNvSpPr>
            <a:spLocks noGrp="1"/>
          </p:cNvSpPr>
          <p:nvPr>
            <p:ph type="body" sz="quarter" idx="13"/>
          </p:nvPr>
        </p:nvSpPr>
        <p:spPr/>
        <p:txBody>
          <a:bodyPr/>
          <a:lstStyle/>
          <a:p>
            <a:r>
              <a:rPr lang="en-GB"/>
              <a:t>04</a:t>
            </a:r>
          </a:p>
        </p:txBody>
      </p:sp>
    </p:spTree>
    <p:extLst>
      <p:ext uri="{BB962C8B-B14F-4D97-AF65-F5344CB8AC3E}">
        <p14:creationId xmlns:p14="http://schemas.microsoft.com/office/powerpoint/2010/main" val="2294194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E2991700-03A1-7740-D520-0AE87C96B92E}"/>
              </a:ext>
            </a:extLst>
          </p:cNvPr>
          <p:cNvSpPr>
            <a:spLocks noGrp="1"/>
          </p:cNvSpPr>
          <p:nvPr>
            <p:ph type="body" sz="quarter" idx="11"/>
          </p:nvPr>
        </p:nvSpPr>
        <p:spPr>
          <a:xfrm>
            <a:off x="515938" y="549275"/>
            <a:ext cx="9109976" cy="488693"/>
          </a:xfrm>
        </p:spPr>
        <p:txBody>
          <a:bodyPr/>
          <a:lstStyle/>
          <a:p>
            <a:r>
              <a:rPr lang="en-GB" dirty="0"/>
              <a:t>Estado</a:t>
            </a:r>
            <a:endParaRPr lang="en-US" dirty="0"/>
          </a:p>
        </p:txBody>
      </p:sp>
      <p:sp>
        <p:nvSpPr>
          <p:cNvPr id="7" name="Content Placeholder 2">
            <a:extLst>
              <a:ext uri="{FF2B5EF4-FFF2-40B4-BE49-F238E27FC236}">
                <a16:creationId xmlns:a16="http://schemas.microsoft.com/office/drawing/2014/main" id="{56CB805F-F720-B0AA-7AE8-D1026F297D44}"/>
              </a:ext>
            </a:extLst>
          </p:cNvPr>
          <p:cNvSpPr txBox="1">
            <a:spLocks/>
          </p:cNvSpPr>
          <p:nvPr/>
        </p:nvSpPr>
        <p:spPr>
          <a:xfrm>
            <a:off x="515938" y="1251474"/>
            <a:ext cx="9795012" cy="528648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accent3"/>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330">
              <a:buClr>
                <a:schemeClr val="accent1"/>
              </a:buClr>
            </a:pPr>
            <a:r>
              <a:rPr lang="en-US" sz="2400" dirty="0">
                <a:solidFill>
                  <a:schemeClr val="tx1"/>
                </a:solidFill>
                <a:latin typeface="Arial" panose="020B0604020202020204" pitchFamily="34" charset="0"/>
                <a:cs typeface="Arial" panose="020B0604020202020204" pitchFamily="34" charset="0"/>
              </a:rPr>
              <a:t>Ver Anexo GRCF</a:t>
            </a:r>
          </a:p>
          <a:p>
            <a:pPr marL="227330">
              <a:buClr>
                <a:schemeClr val="accent1"/>
              </a:buClr>
            </a:pPr>
            <a:endParaRPr lang="en-US" sz="2400" dirty="0">
              <a:solidFill>
                <a:schemeClr val="tx1"/>
              </a:solidFill>
              <a:latin typeface="Arial" panose="020B0604020202020204" pitchFamily="34" charset="0"/>
              <a:cs typeface="Arial" panose="020B0604020202020204" pitchFamily="34" charset="0"/>
            </a:endParaRPr>
          </a:p>
          <a:p>
            <a:pPr marL="227330">
              <a:buClr>
                <a:schemeClr val="accent1"/>
              </a:buClr>
            </a:pPr>
            <a:r>
              <a:rPr lang="en-US" sz="2400" dirty="0">
                <a:solidFill>
                  <a:schemeClr val="tx1"/>
                </a:solidFill>
                <a:latin typeface="Arial" panose="020B0604020202020204" pitchFamily="34" charset="0"/>
                <a:cs typeface="Arial" panose="020B0604020202020204" pitchFamily="34" charset="0"/>
              </a:rPr>
              <a:t> </a:t>
            </a:r>
            <a:r>
              <a:rPr lang="en-US" sz="2400" dirty="0">
                <a:solidFill>
                  <a:schemeClr val="tx1"/>
                </a:solidFill>
                <a:latin typeface="Arial" panose="020B0604020202020204" pitchFamily="34" charset="0"/>
                <a:cs typeface="Arial" panose="020B0604020202020204" pitchFamily="34" charset="0"/>
                <a:hlinkClick r:id="rId2"/>
              </a:rPr>
              <a:t>https://undp-my.sharepoint.com/personal/virginia_tapia_undp_org/Documents/Informe%20UK/Informe%20Final%20UK%2030sep24/30.09.2024%20UK%20PACT%20Financial%20Reporting%20-%20GRCF_%2016oct%20REV%20OL.xlsx</a:t>
            </a:r>
            <a:endParaRPr lang="en-US"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0986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1">
            <a:extLst>
              <a:ext uri="{FF2B5EF4-FFF2-40B4-BE49-F238E27FC236}">
                <a16:creationId xmlns:a16="http://schemas.microsoft.com/office/drawing/2014/main" id="{932B32E8-D400-6993-B018-9C4B63256DAA}"/>
              </a:ext>
            </a:extLst>
          </p:cNvPr>
          <p:cNvSpPr>
            <a:spLocks noGrp="1"/>
          </p:cNvSpPr>
          <p:nvPr>
            <p:ph type="body" sz="quarter" idx="11"/>
          </p:nvPr>
        </p:nvSpPr>
        <p:spPr>
          <a:xfrm>
            <a:off x="515937" y="549275"/>
            <a:ext cx="9747945" cy="488693"/>
          </a:xfrm>
        </p:spPr>
        <p:txBody>
          <a:bodyPr/>
          <a:lstStyle/>
          <a:p>
            <a:r>
              <a:rPr lang="es-BO"/>
              <a:t>Status - </a:t>
            </a:r>
            <a:r>
              <a:rPr lang="es-BO" dirty="0"/>
              <a:t>FRT</a:t>
            </a:r>
          </a:p>
          <a:p>
            <a:endParaRPr lang="es-BO" sz="1800" dirty="0">
              <a:hlinkClick r:id="rId2">
                <a:extLst>
                  <a:ext uri="{A12FA001-AC4F-418D-AE19-62706E023703}">
                    <ahyp:hlinkClr xmlns:ahyp="http://schemas.microsoft.com/office/drawing/2018/hyperlinkcolor" val="tx"/>
                  </a:ext>
                </a:extLst>
              </a:hlinkClick>
            </a:endParaRPr>
          </a:p>
          <a:p>
            <a:endParaRPr lang="es-BO" sz="1800" dirty="0">
              <a:hlinkClick r:id="rId2"/>
            </a:endParaRPr>
          </a:p>
        </p:txBody>
      </p:sp>
      <p:pic>
        <p:nvPicPr>
          <p:cNvPr id="6" name="Imagen 5">
            <a:extLst>
              <a:ext uri="{FF2B5EF4-FFF2-40B4-BE49-F238E27FC236}">
                <a16:creationId xmlns:a16="http://schemas.microsoft.com/office/drawing/2014/main" id="{51BF9BE9-324E-9E6B-B8BB-0A559DBC7543}"/>
              </a:ext>
            </a:extLst>
          </p:cNvPr>
          <p:cNvPicPr>
            <a:picLocks noChangeAspect="1"/>
          </p:cNvPicPr>
          <p:nvPr/>
        </p:nvPicPr>
        <p:blipFill>
          <a:blip r:embed="rId3"/>
          <a:stretch>
            <a:fillRect/>
          </a:stretch>
        </p:blipFill>
        <p:spPr>
          <a:xfrm>
            <a:off x="2545976" y="2088539"/>
            <a:ext cx="5934636" cy="4220186"/>
          </a:xfrm>
          <a:prstGeom prst="rect">
            <a:avLst/>
          </a:prstGeom>
        </p:spPr>
      </p:pic>
      <p:sp>
        <p:nvSpPr>
          <p:cNvPr id="7" name="CuadroTexto 6">
            <a:extLst>
              <a:ext uri="{FF2B5EF4-FFF2-40B4-BE49-F238E27FC236}">
                <a16:creationId xmlns:a16="http://schemas.microsoft.com/office/drawing/2014/main" id="{FE49DDC0-97DF-447D-45C9-9377748F8263}"/>
              </a:ext>
            </a:extLst>
          </p:cNvPr>
          <p:cNvSpPr txBox="1"/>
          <p:nvPr/>
        </p:nvSpPr>
        <p:spPr>
          <a:xfrm>
            <a:off x="1290918" y="1366682"/>
            <a:ext cx="8972964" cy="646331"/>
          </a:xfrm>
          <a:prstGeom prst="rect">
            <a:avLst/>
          </a:prstGeom>
          <a:noFill/>
        </p:spPr>
        <p:txBody>
          <a:bodyPr wrap="square">
            <a:spAutoFit/>
          </a:bodyPr>
          <a:lstStyle/>
          <a:p>
            <a:pPr algn="ctr"/>
            <a:r>
              <a:rPr lang="en-US" sz="1800" b="1" dirty="0">
                <a:hlinkClick r:id="rId2">
                  <a:extLst>
                    <a:ext uri="{A12FA001-AC4F-418D-AE19-62706E023703}">
                      <ahyp:hlinkClr xmlns:ahyp="http://schemas.microsoft.com/office/drawing/2018/hyperlinkcolor" val="tx"/>
                    </a:ext>
                  </a:extLst>
                </a:hlinkClick>
              </a:rPr>
              <a:t>BUDGET VS. EXECUTION </a:t>
            </a:r>
          </a:p>
          <a:p>
            <a:pPr algn="ctr"/>
            <a:r>
              <a:rPr lang="en-US" sz="1800" b="1" dirty="0">
                <a:hlinkClick r:id="rId2">
                  <a:extLst>
                    <a:ext uri="{A12FA001-AC4F-418D-AE19-62706E023703}">
                      <ahyp:hlinkClr xmlns:ahyp="http://schemas.microsoft.com/office/drawing/2018/hyperlinkcolor" val="tx"/>
                    </a:ext>
                  </a:extLst>
                </a:hlinkClick>
              </a:rPr>
              <a:t>POUNDS STERLING AND AMERICAN DOLLARS</a:t>
            </a:r>
            <a:endParaRPr lang="es-BO" sz="1800" b="1" dirty="0">
              <a:hlinkClick r:id="rId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172831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33D6573-B7B7-2742-BE69-34B7C38CD762}"/>
              </a:ext>
            </a:extLst>
          </p:cNvPr>
          <p:cNvSpPr>
            <a:spLocks noGrp="1"/>
          </p:cNvSpPr>
          <p:nvPr>
            <p:ph type="body" sz="quarter" idx="11"/>
          </p:nvPr>
        </p:nvSpPr>
        <p:spPr>
          <a:xfrm>
            <a:off x="515938" y="2340000"/>
            <a:ext cx="4782893" cy="819150"/>
          </a:xfrm>
        </p:spPr>
        <p:txBody>
          <a:bodyPr/>
          <a:lstStyle/>
          <a:p>
            <a:r>
              <a:rPr lang="en-US" err="1"/>
              <a:t>Tabla</a:t>
            </a:r>
            <a:r>
              <a:rPr lang="en-US"/>
              <a:t> de </a:t>
            </a:r>
            <a:r>
              <a:rPr lang="en-US" err="1"/>
              <a:t>riesgos</a:t>
            </a:r>
            <a:endParaRPr lang="en-US"/>
          </a:p>
        </p:txBody>
      </p:sp>
      <p:sp>
        <p:nvSpPr>
          <p:cNvPr id="8" name="Text Placeholder 7">
            <a:extLst>
              <a:ext uri="{FF2B5EF4-FFF2-40B4-BE49-F238E27FC236}">
                <a16:creationId xmlns:a16="http://schemas.microsoft.com/office/drawing/2014/main" id="{131DC42D-D63A-CE40-89D6-DB0EA1B3AA11}"/>
              </a:ext>
            </a:extLst>
          </p:cNvPr>
          <p:cNvSpPr>
            <a:spLocks noGrp="1"/>
          </p:cNvSpPr>
          <p:nvPr>
            <p:ph type="body" sz="quarter" idx="13"/>
          </p:nvPr>
        </p:nvSpPr>
        <p:spPr/>
        <p:txBody>
          <a:bodyPr/>
          <a:lstStyle/>
          <a:p>
            <a:r>
              <a:rPr lang="en-US"/>
              <a:t>05</a:t>
            </a:r>
          </a:p>
        </p:txBody>
      </p:sp>
    </p:spTree>
    <p:extLst>
      <p:ext uri="{BB962C8B-B14F-4D97-AF65-F5344CB8AC3E}">
        <p14:creationId xmlns:p14="http://schemas.microsoft.com/office/powerpoint/2010/main" val="37843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3DF8E4-DE11-4EF5-8C3D-0672D02B52EB}"/>
              </a:ext>
            </a:extLst>
          </p:cNvPr>
          <p:cNvSpPr>
            <a:spLocks noGrp="1"/>
          </p:cNvSpPr>
          <p:nvPr>
            <p:ph type="body" sz="quarter" idx="11"/>
          </p:nvPr>
        </p:nvSpPr>
        <p:spPr>
          <a:xfrm>
            <a:off x="400325" y="139372"/>
            <a:ext cx="9109976" cy="488693"/>
          </a:xfrm>
        </p:spPr>
        <p:txBody>
          <a:bodyPr/>
          <a:lstStyle/>
          <a:p>
            <a:r>
              <a:rPr lang="en-GB" sz="2000" err="1"/>
              <a:t>Tabla</a:t>
            </a:r>
            <a:r>
              <a:rPr lang="en-GB" sz="2000"/>
              <a:t> de </a:t>
            </a:r>
            <a:r>
              <a:rPr lang="en-GB" sz="2000" err="1"/>
              <a:t>riesgos</a:t>
            </a:r>
            <a:endParaRPr lang="en-US" sz="2000"/>
          </a:p>
        </p:txBody>
      </p:sp>
      <p:pic>
        <p:nvPicPr>
          <p:cNvPr id="3" name="Imagen 2">
            <a:extLst>
              <a:ext uri="{FF2B5EF4-FFF2-40B4-BE49-F238E27FC236}">
                <a16:creationId xmlns:a16="http://schemas.microsoft.com/office/drawing/2014/main" id="{95FC703D-F42D-F42B-99A0-092B8478FD42}"/>
              </a:ext>
            </a:extLst>
          </p:cNvPr>
          <p:cNvPicPr>
            <a:picLocks noChangeAspect="1"/>
          </p:cNvPicPr>
          <p:nvPr/>
        </p:nvPicPr>
        <p:blipFill>
          <a:blip r:embed="rId3"/>
          <a:stretch>
            <a:fillRect/>
          </a:stretch>
        </p:blipFill>
        <p:spPr>
          <a:xfrm>
            <a:off x="400325" y="448771"/>
            <a:ext cx="11561852" cy="6409229"/>
          </a:xfrm>
          <a:prstGeom prst="rect">
            <a:avLst/>
          </a:prstGeom>
        </p:spPr>
      </p:pic>
    </p:spTree>
    <p:extLst>
      <p:ext uri="{BB962C8B-B14F-4D97-AF65-F5344CB8AC3E}">
        <p14:creationId xmlns:p14="http://schemas.microsoft.com/office/powerpoint/2010/main" val="216189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31DC42D-D63A-CE40-89D6-DB0EA1B3AA11}"/>
              </a:ext>
            </a:extLst>
          </p:cNvPr>
          <p:cNvSpPr>
            <a:spLocks noGrp="1"/>
          </p:cNvSpPr>
          <p:nvPr>
            <p:ph type="body" sz="quarter" idx="13"/>
          </p:nvPr>
        </p:nvSpPr>
        <p:spPr/>
        <p:txBody>
          <a:bodyPr/>
          <a:lstStyle/>
          <a:p>
            <a:r>
              <a:rPr lang="en-US"/>
              <a:t>06</a:t>
            </a:r>
          </a:p>
        </p:txBody>
      </p:sp>
      <p:sp>
        <p:nvSpPr>
          <p:cNvPr id="3" name="Text Placeholder 2">
            <a:extLst>
              <a:ext uri="{FF2B5EF4-FFF2-40B4-BE49-F238E27FC236}">
                <a16:creationId xmlns:a16="http://schemas.microsoft.com/office/drawing/2014/main" id="{E19B9638-D503-466A-A20B-B7D4558D3269}"/>
              </a:ext>
            </a:extLst>
          </p:cNvPr>
          <p:cNvSpPr>
            <a:spLocks noGrp="1"/>
          </p:cNvSpPr>
          <p:nvPr>
            <p:ph type="body" sz="quarter" idx="11"/>
          </p:nvPr>
        </p:nvSpPr>
        <p:spPr/>
        <p:txBody>
          <a:bodyPr/>
          <a:lstStyle/>
          <a:p>
            <a:r>
              <a:rPr lang="en-US"/>
              <a:t>Gracias</a:t>
            </a:r>
          </a:p>
        </p:txBody>
      </p:sp>
    </p:spTree>
    <p:extLst>
      <p:ext uri="{BB962C8B-B14F-4D97-AF65-F5344CB8AC3E}">
        <p14:creationId xmlns:p14="http://schemas.microsoft.com/office/powerpoint/2010/main" val="30699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BEIS 1">
      <a:dk1>
        <a:srgbClr val="000000"/>
      </a:dk1>
      <a:lt1>
        <a:srgbClr val="FFFFFF"/>
      </a:lt1>
      <a:dk2>
        <a:srgbClr val="000000"/>
      </a:dk2>
      <a:lt2>
        <a:srgbClr val="FFFFFF"/>
      </a:lt2>
      <a:accent1>
        <a:srgbClr val="DC4134"/>
      </a:accent1>
      <a:accent2>
        <a:srgbClr val="1E22AA"/>
      </a:accent2>
      <a:accent3>
        <a:srgbClr val="001E61"/>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91d5986-7c29-4ed1-8a54-b8fb378ed474" xsi:nil="true"/>
    <lcf76f155ced4ddcb4097134ff3c332f xmlns="d9cf0e28-81d2-4dc7-8b10-820d80ed680d">
      <Terms xmlns="http://schemas.microsoft.com/office/infopath/2007/PartnerControls"/>
    </lcf76f155ced4ddcb4097134ff3c332f>
    <OfficeCountry xmlns="d9cf0e28-81d2-4dc7-8b10-820d80ed680d">B0486 - Bolivia - La Paz</OfficeCountry>
    <DocumentStatus xmlns="d9cf0e28-81d2-4dc7-8b10-820d80ed680d">Approved</DocumentStatus>
    <DocCoverageEndDate xmlns="d9cf0e28-81d2-4dc7-8b10-820d80ed680d">2024-12-31T05:00:00+00:00</DocCoverageEndDate>
    <FunctionalArea xmlns="d9cf0e28-81d2-4dc7-8b10-820d80ed680d">Programme and Project</FunctionalArea>
    <FileNameDescription xmlns="d9cf0e28-81d2-4dc7-8b10-820d80ed680d">informe donante</FileNameDescription>
    <ProjectNumber xmlns="d9cf0e28-81d2-4dc7-8b10-820d80ed680d">01001079</ProjectNumber>
    <DocumentType xmlns="d9cf0e28-81d2-4dc7-8b10-820d80ed680d">Donor Report</DocumentType>
    <Language xmlns="d9cf0e28-81d2-4dc7-8b10-820d80ed680d">Spanish</Language>
    <AuthorName xmlns="d9cf0e28-81d2-4dc7-8b10-820d80ed680d">UNDP</AuthorName>
    <DocumentCategory xmlns="d9cf0e28-81d2-4dc7-8b10-820d80ed680d">Project</DocumentCategory>
    <OperatingUnit xmlns="d9cf0e28-81d2-4dc7-8b10-820d80ed680d">UNDP-BOL</OperatingUnit>
    <FocusArea xmlns="d9cf0e28-81d2-4dc7-8b10-820d80ed680d">Environment and Energy</FocusArea>
    <DocCoverageStartDate xmlns="d9cf0e28-81d2-4dc7-8b10-820d80ed680d">2024-01-01T05:00:00+00:00</DocCoverageStartDate>
    <FileClassificationMode xmlns="d9cf0e28-81d2-4dc7-8b10-820d80ed680d">Public</FileClassificationMode>
    <OutputNumber xmlns="d9cf0e28-81d2-4dc7-8b10-820d80ed680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55F732436BD414ABE4F9007290F88BC" ma:contentTypeVersion="29" ma:contentTypeDescription="Create a new document." ma:contentTypeScope="" ma:versionID="7756ab31655b06bf8e0fcba8adbbff5c">
  <xsd:schema xmlns:xsd="http://www.w3.org/2001/XMLSchema" xmlns:xs="http://www.w3.org/2001/XMLSchema" xmlns:p="http://schemas.microsoft.com/office/2006/metadata/properties" xmlns:ns2="d9cf0e28-81d2-4dc7-8b10-820d80ed680d" xmlns:ns3="e91d5986-7c29-4ed1-8a54-b8fb378ed474" targetNamespace="http://schemas.microsoft.com/office/2006/metadata/properties" ma:root="true" ma:fieldsID="27b71a969902f2a26b14ce6b28c5feb5" ns2:_="" ns3:_="">
    <xsd:import namespace="d9cf0e28-81d2-4dc7-8b10-820d80ed680d"/>
    <xsd:import namespace="e91d5986-7c29-4ed1-8a54-b8fb378ed474"/>
    <xsd:element name="properties">
      <xsd:complexType>
        <xsd:sequence>
          <xsd:element name="documentManagement">
            <xsd:complexType>
              <xsd:all>
                <xsd:element ref="ns2:DocumentCategory" minOccurs="0"/>
                <xsd:element ref="ns2:DocumentType" minOccurs="0"/>
                <xsd:element ref="ns2:FileClassificationMode" minOccurs="0"/>
                <xsd:element ref="ns2:FileNameDescription" minOccurs="0"/>
                <xsd:element ref="ns2:ProjectNumber" minOccurs="0"/>
                <xsd:element ref="ns2:OperatingUnit" minOccurs="0"/>
                <xsd:element ref="ns2:Language" minOccurs="0"/>
                <xsd:element ref="ns2:FunctionalArea" minOccurs="0"/>
                <xsd:element ref="ns2:OutputNumber" minOccurs="0"/>
                <xsd:element ref="ns2:DocumentStatus" minOccurs="0"/>
                <xsd:element ref="ns2:DocCoverageStartDate" minOccurs="0"/>
                <xsd:element ref="ns2:DocCoverageEndDate" minOccurs="0"/>
                <xsd:element ref="ns2:FocusArea" minOccurs="0"/>
                <xsd:element ref="ns2:AuthorName" minOccurs="0"/>
                <xsd:element ref="ns2:OfficeCountry" minOccurs="0"/>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cf0e28-81d2-4dc7-8b10-820d80ed680d" elementFormDefault="qualified">
    <xsd:import namespace="http://schemas.microsoft.com/office/2006/documentManagement/types"/>
    <xsd:import namespace="http://schemas.microsoft.com/office/infopath/2007/PartnerControls"/>
    <xsd:element name="DocumentCategory" ma:index="8" nillable="true" ma:displayName="DocumentCategory" ma:format="Dropdown" ma:internalName="DocumentCategory">
      <xsd:simpleType>
        <xsd:restriction base="dms:Text">
          <xsd:maxLength value="255"/>
        </xsd:restriction>
      </xsd:simpleType>
    </xsd:element>
    <xsd:element name="DocumentType" ma:index="9" nillable="true" ma:displayName="DocumentType" ma:format="Dropdown" ma:indexed="true" ma:internalName="DocumentType">
      <xsd:simpleType>
        <xsd:restriction base="dms:Text">
          <xsd:maxLength value="255"/>
        </xsd:restriction>
      </xsd:simpleType>
    </xsd:element>
    <xsd:element name="FileClassificationMode" ma:index="10" nillable="true" ma:displayName="FileClassificationMode" ma:format="Dropdown" ma:indexed="true" ma:internalName="FileClassificationMode">
      <xsd:simpleType>
        <xsd:restriction base="dms:Text">
          <xsd:maxLength value="255"/>
        </xsd:restriction>
      </xsd:simpleType>
    </xsd:element>
    <xsd:element name="FileNameDescription" ma:index="11" nillable="true" ma:displayName="FileNameDescription" ma:format="Dropdown" ma:indexed="true" ma:internalName="FileNameDescription">
      <xsd:simpleType>
        <xsd:restriction base="dms:Text">
          <xsd:maxLength value="255"/>
        </xsd:restriction>
      </xsd:simpleType>
    </xsd:element>
    <xsd:element name="ProjectNumber" ma:index="12" nillable="true" ma:displayName="ProjectNumber" ma:format="Dropdown" ma:indexed="true" ma:internalName="ProjectNumber">
      <xsd:simpleType>
        <xsd:restriction base="dms:Text">
          <xsd:maxLength value="255"/>
        </xsd:restriction>
      </xsd:simpleType>
    </xsd:element>
    <xsd:element name="OperatingUnit" ma:index="13" nillable="true" ma:displayName="OperatingUnit" ma:format="Dropdown" ma:indexed="true" ma:internalName="OperatingUnit">
      <xsd:simpleType>
        <xsd:restriction base="dms:Text">
          <xsd:maxLength value="255"/>
        </xsd:restriction>
      </xsd:simpleType>
    </xsd:element>
    <xsd:element name="Language" ma:index="14" nillable="true" ma:displayName="Language" ma:format="Dropdown" ma:internalName="Language">
      <xsd:simpleType>
        <xsd:restriction base="dms:Text">
          <xsd:maxLength value="255"/>
        </xsd:restriction>
      </xsd:simpleType>
    </xsd:element>
    <xsd:element name="FunctionalArea" ma:index="15" nillable="true" ma:displayName="FunctionalArea" ma:format="Dropdown" ma:internalName="FunctionalArea">
      <xsd:simpleType>
        <xsd:restriction base="dms:Text">
          <xsd:maxLength value="255"/>
        </xsd:restriction>
      </xsd:simpleType>
    </xsd:element>
    <xsd:element name="OutputNumber" ma:index="16" nillable="true" ma:displayName="OutputNumber" ma:format="Dropdown" ma:indexed="true" ma:internalName="OutputNumber">
      <xsd:simpleType>
        <xsd:restriction base="dms:Text">
          <xsd:maxLength value="255"/>
        </xsd:restriction>
      </xsd:simpleType>
    </xsd:element>
    <xsd:element name="DocumentStatus" ma:index="17" nillable="true" ma:displayName="DocumentStatus" ma:format="Dropdown" ma:internalName="DocumentStatus">
      <xsd:simpleType>
        <xsd:restriction base="dms:Text">
          <xsd:maxLength value="255"/>
        </xsd:restriction>
      </xsd:simpleType>
    </xsd:element>
    <xsd:element name="DocCoverageStartDate" ma:index="18" nillable="true" ma:displayName="DocCoverageStartDate" ma:default="[today]" ma:format="DateOnly" ma:indexed="true" ma:internalName="DocCoverageStartDate">
      <xsd:simpleType>
        <xsd:restriction base="dms:DateTime"/>
      </xsd:simpleType>
    </xsd:element>
    <xsd:element name="DocCoverageEndDate" ma:index="19" nillable="true" ma:displayName="DocCoverageEndDate" ma:format="DateOnly" ma:internalName="DocCoverageEndDate">
      <xsd:simpleType>
        <xsd:restriction base="dms:DateTime"/>
      </xsd:simpleType>
    </xsd:element>
    <xsd:element name="FocusArea" ma:index="20" nillable="true" ma:displayName="FocusArea" ma:format="Dropdown" ma:internalName="FocusArea">
      <xsd:simpleType>
        <xsd:restriction base="dms:Text">
          <xsd:maxLength value="255"/>
        </xsd:restriction>
      </xsd:simpleType>
    </xsd:element>
    <xsd:element name="AuthorName" ma:index="21" nillable="true" ma:displayName="AuthorName" ma:format="Dropdown" ma:indexed="true" ma:internalName="AuthorName">
      <xsd:simpleType>
        <xsd:restriction base="dms:Text">
          <xsd:maxLength value="255"/>
        </xsd:restriction>
      </xsd:simpleType>
    </xsd:element>
    <xsd:element name="OfficeCountry" ma:index="22" nillable="true" ma:displayName="OfficeCountry" ma:format="Dropdown" ma:indexed="true" ma:internalName="OfficeCountry">
      <xsd:simpleType>
        <xsd:restriction base="dms:Text">
          <xsd:maxLength value="255"/>
        </xsd:restriction>
      </xsd:simpleType>
    </xsd:element>
    <xsd:element name="MediaServiceMetadata" ma:index="23" nillable="true" ma:displayName="MediaServiceMetadata" ma:hidden="true" ma:internalName="MediaServiceMetadata" ma:readOnly="true">
      <xsd:simpleType>
        <xsd:restriction base="dms:Note"/>
      </xsd:simpleType>
    </xsd:element>
    <xsd:element name="MediaServiceFastMetadata" ma:index="24" nillable="true" ma:displayName="MediaServiceFastMetadata" ma:hidden="true" ma:internalName="MediaServiceFastMetadata"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f8ebb0a5-c57d-4c3a-bec7-8a38252dd05c" ma:termSetId="09814cd3-568e-fe90-9814-8d621ff8fb84" ma:anchorId="fba54fb3-c3e1-fe81-a776-ca4b69148c4d" ma:open="true" ma:isKeyword="false">
      <xsd:complexType>
        <xsd:sequence>
          <xsd:element ref="pc:Terms" minOccurs="0" maxOccurs="1"/>
        </xsd:sequence>
      </xsd:complex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dexed="true" ma:internalName="MediaServiceDateTaken" ma:readOnly="true">
      <xsd:simpleType>
        <xsd:restriction base="dms:Text"/>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MediaServiceLocation" ma:index="34" nillable="true" ma:displayName="Location" ma:indexed="true" ma:internalName="MediaServiceLocation" ma:readOnly="true">
      <xsd:simpleType>
        <xsd:restriction base="dms:Text"/>
      </xsd:simpleType>
    </xsd:element>
    <xsd:element name="MediaServiceSearchProperties" ma:index="3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1d5986-7c29-4ed1-8a54-b8fb378ed474" elementFormDefault="qualified">
    <xsd:import namespace="http://schemas.microsoft.com/office/2006/documentManagement/types"/>
    <xsd:import namespace="http://schemas.microsoft.com/office/infopath/2007/PartnerControls"/>
    <xsd:element name="TaxCatchAll" ma:index="28" nillable="true" ma:displayName="Taxonomy Catch All Column" ma:hidden="true" ma:list="{89ecd518-8760-4857-902e-5583cb61199f}" ma:internalName="TaxCatchAll" ma:showField="CatchAllData" ma:web="e91d5986-7c29-4ed1-8a54-b8fb378ed4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8D975F-DBC0-4FF9-A044-F21FAFC96A7F}">
  <ds:schemaRefs>
    <ds:schemaRef ds:uri="0c893dc3-7575-4296-994f-0c37e029a3b0"/>
    <ds:schemaRef ds:uri="a26214f2-fe76-4bd6-afd5-9d2ab3a6f0be"/>
    <ds:schemaRef ds:uri="c732349d-8dca-4ac3-be7a-7792be83bcd8"/>
    <ds:schemaRef ds:uri="cb072776-f788-448c-b714-c7f8cb34fd0a"/>
    <ds:schemaRef ds:uri="f9281bac-b211-48d3-8947-ce6eff2e7395"/>
    <ds:schemaRef ds:uri="fe9d4b22-58f7-4612-9f46-ed205c6245c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2C1715C-E822-4141-A957-526E2A569688}">
  <ds:schemaRefs>
    <ds:schemaRef ds:uri="http://schemas.microsoft.com/sharepoint/v3/contenttype/forms"/>
  </ds:schemaRefs>
</ds:datastoreItem>
</file>

<file path=customXml/itemProps3.xml><?xml version="1.0" encoding="utf-8"?>
<ds:datastoreItem xmlns:ds="http://schemas.openxmlformats.org/officeDocument/2006/customXml" ds:itemID="{06C3CD62-7E16-4BF5-88C0-FFD2C23F982D}"/>
</file>

<file path=docMetadata/LabelInfo.xml><?xml version="1.0" encoding="utf-8"?>
<clbl:labelList xmlns:clbl="http://schemas.microsoft.com/office/2020/mipLabelMetadata">
  <clbl:label id="{cf90b97b-be46-4a00-9700-81ce4ff1b7f6}" enabled="0" method="" siteId="{cf90b97b-be46-4a00-9700-81ce4ff1b7f6}" removed="1"/>
</clbl:labelList>
</file>

<file path=docProps/app.xml><?xml version="1.0" encoding="utf-8"?>
<Properties xmlns="http://schemas.openxmlformats.org/officeDocument/2006/extended-properties" xmlns:vt="http://schemas.openxmlformats.org/officeDocument/2006/docPropsVTypes">
  <TotalTime>52</TotalTime>
  <Words>3197</Words>
  <Application>Microsoft Office PowerPoint</Application>
  <PresentationFormat>Panorámica</PresentationFormat>
  <Paragraphs>525</Paragraphs>
  <Slides>26</Slides>
  <Notes>18</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26</vt:i4>
      </vt:variant>
    </vt:vector>
  </HeadingPairs>
  <TitlesOfParts>
    <vt:vector size="38" baseType="lpstr">
      <vt:lpstr>Aptos</vt:lpstr>
      <vt:lpstr>Aptos Narrow</vt:lpstr>
      <vt:lpstr>Arial</vt:lpstr>
      <vt:lpstr>Arial Black</vt:lpstr>
      <vt:lpstr>Avenir Next LT Pro</vt:lpstr>
      <vt:lpstr>Calibri</vt:lpstr>
      <vt:lpstr>inherit</vt:lpstr>
      <vt:lpstr>Symbol</vt:lpstr>
      <vt:lpstr>Times New Roman</vt:lpstr>
      <vt:lpstr>Wingdings</vt:lpstr>
      <vt:lpstr>Wingdings,Sans-Serif</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informe donante</dc:title>
  <dc:creator>Read, Jeremy</dc:creator>
  <cp:lastModifiedBy>Virginia Tapia</cp:lastModifiedBy>
  <cp:revision>3</cp:revision>
  <dcterms:created xsi:type="dcterms:W3CDTF">2020-07-20T20:02:45Z</dcterms:created>
  <dcterms:modified xsi:type="dcterms:W3CDTF">2024-12-09T14:24:55Z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0x010100155F732436BD414ABE4F9007290F88BC</vt:lpwstr>
  </property>
  <property fmtid="{D5CDD505-2E9C-101B-9397-08002B2CF9AE}" pid="3" name="Order">
    <vt:r8>3500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y fmtid="{D5CDD505-2E9C-101B-9397-08002B2CF9AE}" pid="11" name="SharedWithUsers">
    <vt:lpwstr>33;#Nutsey, Hannah;#44;#Andrew Pease;#61;#Garg, Shivam;#30;#Griffa, Arianna;#29;#Perera, Nipunika;#20;#Sloane, Jennie;#42;#Gibson, Kelly;#21;#Pandey, Karuna;#12;#Ahmad, Aisha</vt:lpwstr>
  </property>
</Properties>
</file>